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95" r:id="rId4"/>
    <p:sldId id="296" r:id="rId5"/>
    <p:sldId id="297" r:id="rId6"/>
    <p:sldId id="263" r:id="rId7"/>
    <p:sldId id="258" r:id="rId8"/>
    <p:sldId id="259" r:id="rId9"/>
    <p:sldId id="264" r:id="rId10"/>
    <p:sldId id="260" r:id="rId11"/>
    <p:sldId id="261" r:id="rId12"/>
    <p:sldId id="262" r:id="rId13"/>
    <p:sldId id="265" r:id="rId14"/>
    <p:sldId id="266" r:id="rId15"/>
    <p:sldId id="270" r:id="rId16"/>
    <p:sldId id="267" r:id="rId17"/>
    <p:sldId id="284" r:id="rId18"/>
    <p:sldId id="285" r:id="rId19"/>
    <p:sldId id="271" r:id="rId20"/>
    <p:sldId id="272" r:id="rId21"/>
    <p:sldId id="269" r:id="rId22"/>
    <p:sldId id="268" r:id="rId23"/>
    <p:sldId id="277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75" r:id="rId32"/>
    <p:sldId id="288" r:id="rId33"/>
    <p:sldId id="289" r:id="rId34"/>
    <p:sldId id="290" r:id="rId35"/>
    <p:sldId id="291" r:id="rId36"/>
    <p:sldId id="294" r:id="rId37"/>
    <p:sldId id="292" r:id="rId38"/>
    <p:sldId id="293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2" r:id="rId53"/>
    <p:sldId id="311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6287D-5813-4276-A036-EA79CA3776BE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A6A7C2-5F57-4FE1-BDBE-E715B55783D9}">
      <dgm:prSet/>
      <dgm:spPr/>
      <dgm:t>
        <a:bodyPr/>
        <a:lstStyle/>
        <a:p>
          <a:r>
            <a:rPr lang="en-US" dirty="0"/>
            <a:t>Protocol Malaria </a:t>
          </a:r>
          <a:r>
            <a:rPr lang="en-US" dirty="0" err="1"/>
            <a:t>eliminatie</a:t>
          </a:r>
          <a:endParaRPr lang="en-US" dirty="0"/>
        </a:p>
      </dgm:t>
    </dgm:pt>
    <dgm:pt modelId="{D09608EF-63EE-4BD1-AC20-E12C1244E6E1}" type="parTrans" cxnId="{8F1AF366-17E2-4540-BFD4-6094B6EC5C82}">
      <dgm:prSet/>
      <dgm:spPr/>
      <dgm:t>
        <a:bodyPr/>
        <a:lstStyle/>
        <a:p>
          <a:endParaRPr lang="en-US"/>
        </a:p>
      </dgm:t>
    </dgm:pt>
    <dgm:pt modelId="{3217657A-DE4F-416A-A0C8-E61966974B0D}" type="sibTrans" cxnId="{8F1AF366-17E2-4540-BFD4-6094B6EC5C82}">
      <dgm:prSet/>
      <dgm:spPr/>
      <dgm:t>
        <a:bodyPr/>
        <a:lstStyle/>
        <a:p>
          <a:endParaRPr lang="en-US"/>
        </a:p>
      </dgm:t>
    </dgm:pt>
    <dgm:pt modelId="{FBBDEAF0-7792-4EB2-AC19-4F1A47762BED}">
      <dgm:prSet/>
      <dgm:spPr/>
      <dgm:t>
        <a:bodyPr/>
        <a:lstStyle/>
        <a:p>
          <a:r>
            <a:rPr lang="en-US" dirty="0" err="1"/>
            <a:t>Tafelbladen</a:t>
          </a:r>
          <a:endParaRPr lang="en-US" dirty="0"/>
        </a:p>
      </dgm:t>
    </dgm:pt>
    <dgm:pt modelId="{89FB9B37-492E-4B5C-8095-51D3AC79DBE3}" type="parTrans" cxnId="{D429486A-3780-4A6F-AF37-9A49F9A65D7A}">
      <dgm:prSet/>
      <dgm:spPr/>
      <dgm:t>
        <a:bodyPr/>
        <a:lstStyle/>
        <a:p>
          <a:endParaRPr lang="en-US"/>
        </a:p>
      </dgm:t>
    </dgm:pt>
    <dgm:pt modelId="{D20E3F31-C46D-47F7-A519-19EC5176963C}" type="sibTrans" cxnId="{D429486A-3780-4A6F-AF37-9A49F9A65D7A}">
      <dgm:prSet/>
      <dgm:spPr/>
      <dgm:t>
        <a:bodyPr/>
        <a:lstStyle/>
        <a:p>
          <a:endParaRPr lang="en-US"/>
        </a:p>
      </dgm:t>
    </dgm:pt>
    <dgm:pt modelId="{86720DB4-0931-4936-AE23-46E74E090007}">
      <dgm:prSet/>
      <dgm:spPr/>
      <dgm:t>
        <a:bodyPr/>
        <a:lstStyle/>
        <a:p>
          <a:r>
            <a:rPr lang="en-US" dirty="0" err="1"/>
            <a:t>Casussen</a:t>
          </a:r>
          <a:endParaRPr lang="en-US" dirty="0"/>
        </a:p>
      </dgm:t>
    </dgm:pt>
    <dgm:pt modelId="{DD72319D-4F8F-44F0-81EE-D0EBFFF636DE}" type="parTrans" cxnId="{046E237F-DA29-4844-B3B0-F6CB272D5686}">
      <dgm:prSet/>
      <dgm:spPr/>
      <dgm:t>
        <a:bodyPr/>
        <a:lstStyle/>
        <a:p>
          <a:endParaRPr lang="en-US"/>
        </a:p>
      </dgm:t>
    </dgm:pt>
    <dgm:pt modelId="{7CCA5ACA-2107-407A-892C-21414C0666BB}" type="sibTrans" cxnId="{046E237F-DA29-4844-B3B0-F6CB272D5686}">
      <dgm:prSet/>
      <dgm:spPr/>
      <dgm:t>
        <a:bodyPr/>
        <a:lstStyle/>
        <a:p>
          <a:endParaRPr lang="en-US"/>
        </a:p>
      </dgm:t>
    </dgm:pt>
    <dgm:pt modelId="{F690053F-618D-4725-8924-E5168728B680}">
      <dgm:prSet/>
      <dgm:spPr/>
      <dgm:t>
        <a:bodyPr/>
        <a:lstStyle/>
        <a:p>
          <a:r>
            <a:rPr lang="en-US" dirty="0" err="1"/>
            <a:t>Samenvatting</a:t>
          </a:r>
          <a:endParaRPr lang="en-US" dirty="0"/>
        </a:p>
      </dgm:t>
    </dgm:pt>
    <dgm:pt modelId="{54CC35CC-957D-4976-953D-39D6CFAD126E}" type="parTrans" cxnId="{EBB6773F-8CC5-46BE-A142-1B1AA677B0DE}">
      <dgm:prSet/>
      <dgm:spPr/>
      <dgm:t>
        <a:bodyPr/>
        <a:lstStyle/>
        <a:p>
          <a:endParaRPr lang="nl-NL"/>
        </a:p>
      </dgm:t>
    </dgm:pt>
    <dgm:pt modelId="{79A7F501-8EBA-44FC-9B22-CE531D096D79}" type="sibTrans" cxnId="{EBB6773F-8CC5-46BE-A142-1B1AA677B0DE}">
      <dgm:prSet/>
      <dgm:spPr/>
      <dgm:t>
        <a:bodyPr/>
        <a:lstStyle/>
        <a:p>
          <a:endParaRPr lang="nl-NL"/>
        </a:p>
      </dgm:t>
    </dgm:pt>
    <dgm:pt modelId="{C918CB2B-52C6-4CB8-AB7D-DF4D217ACEBF}" type="pres">
      <dgm:prSet presAssocID="{2256287D-5813-4276-A036-EA79CA3776BE}" presName="outerComposite" presStyleCnt="0">
        <dgm:presLayoutVars>
          <dgm:chMax val="5"/>
          <dgm:dir/>
          <dgm:resizeHandles val="exact"/>
        </dgm:presLayoutVars>
      </dgm:prSet>
      <dgm:spPr/>
    </dgm:pt>
    <dgm:pt modelId="{A1A5C224-65ED-4D73-ABA8-8EB271D14AA2}" type="pres">
      <dgm:prSet presAssocID="{2256287D-5813-4276-A036-EA79CA3776BE}" presName="dummyMaxCanvas" presStyleCnt="0">
        <dgm:presLayoutVars/>
      </dgm:prSet>
      <dgm:spPr/>
    </dgm:pt>
    <dgm:pt modelId="{FC81E567-42DE-41AC-A947-C23E61510CC3}" type="pres">
      <dgm:prSet presAssocID="{2256287D-5813-4276-A036-EA79CA3776BE}" presName="FourNodes_1" presStyleLbl="node1" presStyleIdx="0" presStyleCnt="4">
        <dgm:presLayoutVars>
          <dgm:bulletEnabled val="1"/>
        </dgm:presLayoutVars>
      </dgm:prSet>
      <dgm:spPr/>
    </dgm:pt>
    <dgm:pt modelId="{734D8DB4-A563-4967-9DD1-34AAB13DB5B4}" type="pres">
      <dgm:prSet presAssocID="{2256287D-5813-4276-A036-EA79CA3776BE}" presName="FourNodes_2" presStyleLbl="node1" presStyleIdx="1" presStyleCnt="4">
        <dgm:presLayoutVars>
          <dgm:bulletEnabled val="1"/>
        </dgm:presLayoutVars>
      </dgm:prSet>
      <dgm:spPr/>
    </dgm:pt>
    <dgm:pt modelId="{32FADE10-4803-4B7A-B2D2-697708EBCEBE}" type="pres">
      <dgm:prSet presAssocID="{2256287D-5813-4276-A036-EA79CA3776BE}" presName="FourNodes_3" presStyleLbl="node1" presStyleIdx="2" presStyleCnt="4">
        <dgm:presLayoutVars>
          <dgm:bulletEnabled val="1"/>
        </dgm:presLayoutVars>
      </dgm:prSet>
      <dgm:spPr/>
    </dgm:pt>
    <dgm:pt modelId="{B5AA1A43-B52B-458B-9EE9-92EFAFC11640}" type="pres">
      <dgm:prSet presAssocID="{2256287D-5813-4276-A036-EA79CA3776BE}" presName="FourNodes_4" presStyleLbl="node1" presStyleIdx="3" presStyleCnt="4">
        <dgm:presLayoutVars>
          <dgm:bulletEnabled val="1"/>
        </dgm:presLayoutVars>
      </dgm:prSet>
      <dgm:spPr/>
    </dgm:pt>
    <dgm:pt modelId="{6F8BE2C2-3824-4BE5-9B09-3A403B5F80D2}" type="pres">
      <dgm:prSet presAssocID="{2256287D-5813-4276-A036-EA79CA3776BE}" presName="FourConn_1-2" presStyleLbl="fgAccFollowNode1" presStyleIdx="0" presStyleCnt="3">
        <dgm:presLayoutVars>
          <dgm:bulletEnabled val="1"/>
        </dgm:presLayoutVars>
      </dgm:prSet>
      <dgm:spPr/>
    </dgm:pt>
    <dgm:pt modelId="{DA6AEE0B-9697-4DBE-88F9-BD31CD91CF6F}" type="pres">
      <dgm:prSet presAssocID="{2256287D-5813-4276-A036-EA79CA3776BE}" presName="FourConn_2-3" presStyleLbl="fgAccFollowNode1" presStyleIdx="1" presStyleCnt="3">
        <dgm:presLayoutVars>
          <dgm:bulletEnabled val="1"/>
        </dgm:presLayoutVars>
      </dgm:prSet>
      <dgm:spPr/>
    </dgm:pt>
    <dgm:pt modelId="{F8526473-2C1B-4FE3-9FD7-AF4E6F3DAD66}" type="pres">
      <dgm:prSet presAssocID="{2256287D-5813-4276-A036-EA79CA3776BE}" presName="FourConn_3-4" presStyleLbl="fgAccFollowNode1" presStyleIdx="2" presStyleCnt="3">
        <dgm:presLayoutVars>
          <dgm:bulletEnabled val="1"/>
        </dgm:presLayoutVars>
      </dgm:prSet>
      <dgm:spPr/>
    </dgm:pt>
    <dgm:pt modelId="{40CED3FB-EB9D-4321-BA6F-48BCBCC00E96}" type="pres">
      <dgm:prSet presAssocID="{2256287D-5813-4276-A036-EA79CA3776BE}" presName="FourNodes_1_text" presStyleLbl="node1" presStyleIdx="3" presStyleCnt="4">
        <dgm:presLayoutVars>
          <dgm:bulletEnabled val="1"/>
        </dgm:presLayoutVars>
      </dgm:prSet>
      <dgm:spPr/>
    </dgm:pt>
    <dgm:pt modelId="{A8C51F22-DEF7-45E9-88FE-A97B283BED28}" type="pres">
      <dgm:prSet presAssocID="{2256287D-5813-4276-A036-EA79CA3776BE}" presName="FourNodes_2_text" presStyleLbl="node1" presStyleIdx="3" presStyleCnt="4">
        <dgm:presLayoutVars>
          <dgm:bulletEnabled val="1"/>
        </dgm:presLayoutVars>
      </dgm:prSet>
      <dgm:spPr/>
    </dgm:pt>
    <dgm:pt modelId="{4DDF27C3-7818-4E43-8855-B6CE20D7E3BF}" type="pres">
      <dgm:prSet presAssocID="{2256287D-5813-4276-A036-EA79CA3776BE}" presName="FourNodes_3_text" presStyleLbl="node1" presStyleIdx="3" presStyleCnt="4">
        <dgm:presLayoutVars>
          <dgm:bulletEnabled val="1"/>
        </dgm:presLayoutVars>
      </dgm:prSet>
      <dgm:spPr/>
    </dgm:pt>
    <dgm:pt modelId="{B987AEEB-F6C8-4C3E-A3C1-BB3FC9F32657}" type="pres">
      <dgm:prSet presAssocID="{2256287D-5813-4276-A036-EA79CA3776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AF69100-15CD-4A95-8F63-2B2CC2FD7604}" type="presOf" srcId="{FBBDEAF0-7792-4EB2-AC19-4F1A47762BED}" destId="{734D8DB4-A563-4967-9DD1-34AAB13DB5B4}" srcOrd="0" destOrd="0" presId="urn:microsoft.com/office/officeart/2005/8/layout/vProcess5"/>
    <dgm:cxn modelId="{FC836E05-3693-4F3E-9A80-1F8878B65ADB}" type="presOf" srcId="{86720DB4-0931-4936-AE23-46E74E090007}" destId="{4DDF27C3-7818-4E43-8855-B6CE20D7E3BF}" srcOrd="1" destOrd="0" presId="urn:microsoft.com/office/officeart/2005/8/layout/vProcess5"/>
    <dgm:cxn modelId="{686DFD12-34E4-4687-AC57-988B428076F4}" type="presOf" srcId="{D5A6A7C2-5F57-4FE1-BDBE-E715B55783D9}" destId="{FC81E567-42DE-41AC-A947-C23E61510CC3}" srcOrd="0" destOrd="0" presId="urn:microsoft.com/office/officeart/2005/8/layout/vProcess5"/>
    <dgm:cxn modelId="{184B5720-699F-4BCD-B383-E5D51D408D24}" type="presOf" srcId="{2256287D-5813-4276-A036-EA79CA3776BE}" destId="{C918CB2B-52C6-4CB8-AB7D-DF4D217ACEBF}" srcOrd="0" destOrd="0" presId="urn:microsoft.com/office/officeart/2005/8/layout/vProcess5"/>
    <dgm:cxn modelId="{034A9921-A63C-4AE6-9F26-BECB2A9423CE}" type="presOf" srcId="{FBBDEAF0-7792-4EB2-AC19-4F1A47762BED}" destId="{A8C51F22-DEF7-45E9-88FE-A97B283BED28}" srcOrd="1" destOrd="0" presId="urn:microsoft.com/office/officeart/2005/8/layout/vProcess5"/>
    <dgm:cxn modelId="{9634F526-379D-4946-993F-A60B913D7683}" type="presOf" srcId="{F690053F-618D-4725-8924-E5168728B680}" destId="{B987AEEB-F6C8-4C3E-A3C1-BB3FC9F32657}" srcOrd="1" destOrd="0" presId="urn:microsoft.com/office/officeart/2005/8/layout/vProcess5"/>
    <dgm:cxn modelId="{EBB6773F-8CC5-46BE-A142-1B1AA677B0DE}" srcId="{2256287D-5813-4276-A036-EA79CA3776BE}" destId="{F690053F-618D-4725-8924-E5168728B680}" srcOrd="3" destOrd="0" parTransId="{54CC35CC-957D-4976-953D-39D6CFAD126E}" sibTransId="{79A7F501-8EBA-44FC-9B22-CE531D096D79}"/>
    <dgm:cxn modelId="{8F1AF366-17E2-4540-BFD4-6094B6EC5C82}" srcId="{2256287D-5813-4276-A036-EA79CA3776BE}" destId="{D5A6A7C2-5F57-4FE1-BDBE-E715B55783D9}" srcOrd="0" destOrd="0" parTransId="{D09608EF-63EE-4BD1-AC20-E12C1244E6E1}" sibTransId="{3217657A-DE4F-416A-A0C8-E61966974B0D}"/>
    <dgm:cxn modelId="{D429486A-3780-4A6F-AF37-9A49F9A65D7A}" srcId="{2256287D-5813-4276-A036-EA79CA3776BE}" destId="{FBBDEAF0-7792-4EB2-AC19-4F1A47762BED}" srcOrd="1" destOrd="0" parTransId="{89FB9B37-492E-4B5C-8095-51D3AC79DBE3}" sibTransId="{D20E3F31-C46D-47F7-A519-19EC5176963C}"/>
    <dgm:cxn modelId="{5787FF4F-2653-4053-A720-44A5360F768E}" type="presOf" srcId="{86720DB4-0931-4936-AE23-46E74E090007}" destId="{32FADE10-4803-4B7A-B2D2-697708EBCEBE}" srcOrd="0" destOrd="0" presId="urn:microsoft.com/office/officeart/2005/8/layout/vProcess5"/>
    <dgm:cxn modelId="{DEF9107A-F42D-47BE-96FD-5D01B4E4BABC}" type="presOf" srcId="{3217657A-DE4F-416A-A0C8-E61966974B0D}" destId="{6F8BE2C2-3824-4BE5-9B09-3A403B5F80D2}" srcOrd="0" destOrd="0" presId="urn:microsoft.com/office/officeart/2005/8/layout/vProcess5"/>
    <dgm:cxn modelId="{046E237F-DA29-4844-B3B0-F6CB272D5686}" srcId="{2256287D-5813-4276-A036-EA79CA3776BE}" destId="{86720DB4-0931-4936-AE23-46E74E090007}" srcOrd="2" destOrd="0" parTransId="{DD72319D-4F8F-44F0-81EE-D0EBFFF636DE}" sibTransId="{7CCA5ACA-2107-407A-892C-21414C0666BB}"/>
    <dgm:cxn modelId="{A5EAB794-FD0B-4989-A2CE-5D6F1565E475}" type="presOf" srcId="{7CCA5ACA-2107-407A-892C-21414C0666BB}" destId="{F8526473-2C1B-4FE3-9FD7-AF4E6F3DAD66}" srcOrd="0" destOrd="0" presId="urn:microsoft.com/office/officeart/2005/8/layout/vProcess5"/>
    <dgm:cxn modelId="{3727D095-3E5D-40F5-9750-D489DF336687}" type="presOf" srcId="{D20E3F31-C46D-47F7-A519-19EC5176963C}" destId="{DA6AEE0B-9697-4DBE-88F9-BD31CD91CF6F}" srcOrd="0" destOrd="0" presId="urn:microsoft.com/office/officeart/2005/8/layout/vProcess5"/>
    <dgm:cxn modelId="{161A799C-3379-4F07-B876-D6C3F13CE347}" type="presOf" srcId="{D5A6A7C2-5F57-4FE1-BDBE-E715B55783D9}" destId="{40CED3FB-EB9D-4321-BA6F-48BCBCC00E96}" srcOrd="1" destOrd="0" presId="urn:microsoft.com/office/officeart/2005/8/layout/vProcess5"/>
    <dgm:cxn modelId="{C6F94FDB-FED0-42D0-B377-7350AD19021C}" type="presOf" srcId="{F690053F-618D-4725-8924-E5168728B680}" destId="{B5AA1A43-B52B-458B-9EE9-92EFAFC11640}" srcOrd="0" destOrd="0" presId="urn:microsoft.com/office/officeart/2005/8/layout/vProcess5"/>
    <dgm:cxn modelId="{28FBB391-6FDC-488C-81A7-D7C1ED88A1C9}" type="presParOf" srcId="{C918CB2B-52C6-4CB8-AB7D-DF4D217ACEBF}" destId="{A1A5C224-65ED-4D73-ABA8-8EB271D14AA2}" srcOrd="0" destOrd="0" presId="urn:microsoft.com/office/officeart/2005/8/layout/vProcess5"/>
    <dgm:cxn modelId="{A7C00F20-F123-4058-9BA6-4F8236D69ECB}" type="presParOf" srcId="{C918CB2B-52C6-4CB8-AB7D-DF4D217ACEBF}" destId="{FC81E567-42DE-41AC-A947-C23E61510CC3}" srcOrd="1" destOrd="0" presId="urn:microsoft.com/office/officeart/2005/8/layout/vProcess5"/>
    <dgm:cxn modelId="{A3AA7D4A-10C5-4DC0-A295-76FC72592E3E}" type="presParOf" srcId="{C918CB2B-52C6-4CB8-AB7D-DF4D217ACEBF}" destId="{734D8DB4-A563-4967-9DD1-34AAB13DB5B4}" srcOrd="2" destOrd="0" presId="urn:microsoft.com/office/officeart/2005/8/layout/vProcess5"/>
    <dgm:cxn modelId="{D245316B-3278-43B0-82B5-797F0662B7CE}" type="presParOf" srcId="{C918CB2B-52C6-4CB8-AB7D-DF4D217ACEBF}" destId="{32FADE10-4803-4B7A-B2D2-697708EBCEBE}" srcOrd="3" destOrd="0" presId="urn:microsoft.com/office/officeart/2005/8/layout/vProcess5"/>
    <dgm:cxn modelId="{CF98A80C-D6E4-4130-84BD-A0683FE7EC99}" type="presParOf" srcId="{C918CB2B-52C6-4CB8-AB7D-DF4D217ACEBF}" destId="{B5AA1A43-B52B-458B-9EE9-92EFAFC11640}" srcOrd="4" destOrd="0" presId="urn:microsoft.com/office/officeart/2005/8/layout/vProcess5"/>
    <dgm:cxn modelId="{9B0D6329-AF55-4417-80B4-6944454F77C1}" type="presParOf" srcId="{C918CB2B-52C6-4CB8-AB7D-DF4D217ACEBF}" destId="{6F8BE2C2-3824-4BE5-9B09-3A403B5F80D2}" srcOrd="5" destOrd="0" presId="urn:microsoft.com/office/officeart/2005/8/layout/vProcess5"/>
    <dgm:cxn modelId="{2F83FF06-5EDF-4F8F-9A09-7FB29ED797BE}" type="presParOf" srcId="{C918CB2B-52C6-4CB8-AB7D-DF4D217ACEBF}" destId="{DA6AEE0B-9697-4DBE-88F9-BD31CD91CF6F}" srcOrd="6" destOrd="0" presId="urn:microsoft.com/office/officeart/2005/8/layout/vProcess5"/>
    <dgm:cxn modelId="{EEA1F340-B412-4612-B976-A32EF9AF1420}" type="presParOf" srcId="{C918CB2B-52C6-4CB8-AB7D-DF4D217ACEBF}" destId="{F8526473-2C1B-4FE3-9FD7-AF4E6F3DAD66}" srcOrd="7" destOrd="0" presId="urn:microsoft.com/office/officeart/2005/8/layout/vProcess5"/>
    <dgm:cxn modelId="{67326952-06D6-4AAF-A31C-14D25F34382A}" type="presParOf" srcId="{C918CB2B-52C6-4CB8-AB7D-DF4D217ACEBF}" destId="{40CED3FB-EB9D-4321-BA6F-48BCBCC00E96}" srcOrd="8" destOrd="0" presId="urn:microsoft.com/office/officeart/2005/8/layout/vProcess5"/>
    <dgm:cxn modelId="{15457936-9F95-46E1-9F6F-62F83B68F322}" type="presParOf" srcId="{C918CB2B-52C6-4CB8-AB7D-DF4D217ACEBF}" destId="{A8C51F22-DEF7-45E9-88FE-A97B283BED28}" srcOrd="9" destOrd="0" presId="urn:microsoft.com/office/officeart/2005/8/layout/vProcess5"/>
    <dgm:cxn modelId="{E4C1E2F5-AEE3-4D4C-9CC0-63C447027A89}" type="presParOf" srcId="{C918CB2B-52C6-4CB8-AB7D-DF4D217ACEBF}" destId="{4DDF27C3-7818-4E43-8855-B6CE20D7E3BF}" srcOrd="10" destOrd="0" presId="urn:microsoft.com/office/officeart/2005/8/layout/vProcess5"/>
    <dgm:cxn modelId="{58B100F3-DF6E-42BB-96DF-2AC00F1D43C5}" type="presParOf" srcId="{C918CB2B-52C6-4CB8-AB7D-DF4D217ACEBF}" destId="{B987AEEB-F6C8-4C3E-A3C1-BB3FC9F326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72431-80B8-4E20-BA8B-436536568F53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4C5069A-D955-4F22-B0F1-AA09C703528E}">
      <dgm:prSet/>
      <dgm:spPr/>
      <dgm:t>
        <a:bodyPr/>
        <a:lstStyle/>
        <a:p>
          <a:r>
            <a:rPr lang="en-US"/>
            <a:t>Gezien de daling van aantal malaria gevallen</a:t>
          </a:r>
        </a:p>
      </dgm:t>
    </dgm:pt>
    <dgm:pt modelId="{8ABFC2EB-5103-4D35-9C61-6E121C44D2FF}" type="parTrans" cxnId="{0FB710DB-28E7-4761-B7A5-A63DAB84539A}">
      <dgm:prSet/>
      <dgm:spPr/>
      <dgm:t>
        <a:bodyPr/>
        <a:lstStyle/>
        <a:p>
          <a:endParaRPr lang="en-US"/>
        </a:p>
      </dgm:t>
    </dgm:pt>
    <dgm:pt modelId="{23D601D9-9815-4400-9CC2-200183A78F8C}" type="sibTrans" cxnId="{0FB710DB-28E7-4761-B7A5-A63DAB84539A}">
      <dgm:prSet/>
      <dgm:spPr/>
      <dgm:t>
        <a:bodyPr/>
        <a:lstStyle/>
        <a:p>
          <a:endParaRPr lang="en-US"/>
        </a:p>
      </dgm:t>
    </dgm:pt>
    <dgm:pt modelId="{40D891EF-C7BE-4451-AF5D-3C77BB1969F4}">
      <dgm:prSet/>
      <dgm:spPr/>
      <dgm:t>
        <a:bodyPr/>
        <a:lstStyle/>
        <a:p>
          <a:r>
            <a:rPr lang="en-US"/>
            <a:t>Zeldzaamheid</a:t>
          </a:r>
        </a:p>
      </dgm:t>
    </dgm:pt>
    <dgm:pt modelId="{2CE02E04-A87E-4E05-9C3D-83F945F4D42B}" type="parTrans" cxnId="{8D448281-43DE-41BF-922B-F4EB3019CE5D}">
      <dgm:prSet/>
      <dgm:spPr/>
      <dgm:t>
        <a:bodyPr/>
        <a:lstStyle/>
        <a:p>
          <a:endParaRPr lang="en-US"/>
        </a:p>
      </dgm:t>
    </dgm:pt>
    <dgm:pt modelId="{E9F67AC4-5FA3-4B6C-B9E3-22615F2853D4}" type="sibTrans" cxnId="{8D448281-43DE-41BF-922B-F4EB3019CE5D}">
      <dgm:prSet/>
      <dgm:spPr/>
      <dgm:t>
        <a:bodyPr/>
        <a:lstStyle/>
        <a:p>
          <a:endParaRPr lang="en-US"/>
        </a:p>
      </dgm:t>
    </dgm:pt>
    <dgm:pt modelId="{CB6CB00D-3C98-433B-8D0D-9EE582B74526}">
      <dgm:prSet/>
      <dgm:spPr/>
      <dgm:t>
        <a:bodyPr/>
        <a:lstStyle/>
        <a:p>
          <a:r>
            <a:rPr lang="en-US"/>
            <a:t>Besluit dit boek te vereenvoudigen naar een makkelijker protocol</a:t>
          </a:r>
        </a:p>
      </dgm:t>
    </dgm:pt>
    <dgm:pt modelId="{C9F5AB26-1A08-453E-A311-048847220E48}" type="parTrans" cxnId="{09A23102-8523-4F91-9BE7-09569C49089C}">
      <dgm:prSet/>
      <dgm:spPr/>
      <dgm:t>
        <a:bodyPr/>
        <a:lstStyle/>
        <a:p>
          <a:endParaRPr lang="en-US"/>
        </a:p>
      </dgm:t>
    </dgm:pt>
    <dgm:pt modelId="{76D57994-EA57-4934-BB69-7E6ECC4C208E}" type="sibTrans" cxnId="{09A23102-8523-4F91-9BE7-09569C49089C}">
      <dgm:prSet/>
      <dgm:spPr/>
      <dgm:t>
        <a:bodyPr/>
        <a:lstStyle/>
        <a:p>
          <a:endParaRPr lang="en-US"/>
        </a:p>
      </dgm:t>
    </dgm:pt>
    <dgm:pt modelId="{35E992BC-4CD6-4AEE-9185-C7BAEA7AD92A}" type="pres">
      <dgm:prSet presAssocID="{CDC72431-80B8-4E20-BA8B-436536568F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608FA1-82FB-488F-A57E-D65F3C7A729D}" type="pres">
      <dgm:prSet presAssocID="{14C5069A-D955-4F22-B0F1-AA09C703528E}" presName="hierRoot1" presStyleCnt="0"/>
      <dgm:spPr/>
    </dgm:pt>
    <dgm:pt modelId="{C566AC77-BC17-46D6-9C0D-883680547EB9}" type="pres">
      <dgm:prSet presAssocID="{14C5069A-D955-4F22-B0F1-AA09C703528E}" presName="composite" presStyleCnt="0"/>
      <dgm:spPr/>
    </dgm:pt>
    <dgm:pt modelId="{8FE21507-BCA9-4D26-86AE-4104FE2DCEC6}" type="pres">
      <dgm:prSet presAssocID="{14C5069A-D955-4F22-B0F1-AA09C703528E}" presName="background" presStyleLbl="node0" presStyleIdx="0" presStyleCnt="3"/>
      <dgm:spPr/>
    </dgm:pt>
    <dgm:pt modelId="{77DAC915-B1EC-4468-8606-9E382BFCFFD7}" type="pres">
      <dgm:prSet presAssocID="{14C5069A-D955-4F22-B0F1-AA09C703528E}" presName="text" presStyleLbl="fgAcc0" presStyleIdx="0" presStyleCnt="3">
        <dgm:presLayoutVars>
          <dgm:chPref val="3"/>
        </dgm:presLayoutVars>
      </dgm:prSet>
      <dgm:spPr/>
    </dgm:pt>
    <dgm:pt modelId="{F23348CC-A05A-457D-B34A-9988939BB9C3}" type="pres">
      <dgm:prSet presAssocID="{14C5069A-D955-4F22-B0F1-AA09C703528E}" presName="hierChild2" presStyleCnt="0"/>
      <dgm:spPr/>
    </dgm:pt>
    <dgm:pt modelId="{9DD8BF16-EE0D-4443-9896-D23DE8CCAF61}" type="pres">
      <dgm:prSet presAssocID="{40D891EF-C7BE-4451-AF5D-3C77BB1969F4}" presName="hierRoot1" presStyleCnt="0"/>
      <dgm:spPr/>
    </dgm:pt>
    <dgm:pt modelId="{7C7EF32E-ADEB-4981-957B-16D248AB38B4}" type="pres">
      <dgm:prSet presAssocID="{40D891EF-C7BE-4451-AF5D-3C77BB1969F4}" presName="composite" presStyleCnt="0"/>
      <dgm:spPr/>
    </dgm:pt>
    <dgm:pt modelId="{F6B3ACDF-1516-437E-B83F-FF332CD3D2BB}" type="pres">
      <dgm:prSet presAssocID="{40D891EF-C7BE-4451-AF5D-3C77BB1969F4}" presName="background" presStyleLbl="node0" presStyleIdx="1" presStyleCnt="3"/>
      <dgm:spPr/>
    </dgm:pt>
    <dgm:pt modelId="{393978C1-BF12-40A0-811F-CF3FB355E5F9}" type="pres">
      <dgm:prSet presAssocID="{40D891EF-C7BE-4451-AF5D-3C77BB1969F4}" presName="text" presStyleLbl="fgAcc0" presStyleIdx="1" presStyleCnt="3">
        <dgm:presLayoutVars>
          <dgm:chPref val="3"/>
        </dgm:presLayoutVars>
      </dgm:prSet>
      <dgm:spPr/>
    </dgm:pt>
    <dgm:pt modelId="{6B21B69E-387D-4456-BC39-BD34B3C292FC}" type="pres">
      <dgm:prSet presAssocID="{40D891EF-C7BE-4451-AF5D-3C77BB1969F4}" presName="hierChild2" presStyleCnt="0"/>
      <dgm:spPr/>
    </dgm:pt>
    <dgm:pt modelId="{47E63754-9B15-4B87-922A-3AD025263A30}" type="pres">
      <dgm:prSet presAssocID="{CB6CB00D-3C98-433B-8D0D-9EE582B74526}" presName="hierRoot1" presStyleCnt="0"/>
      <dgm:spPr/>
    </dgm:pt>
    <dgm:pt modelId="{6CA82641-5AF9-49D4-9D12-4F6511057F85}" type="pres">
      <dgm:prSet presAssocID="{CB6CB00D-3C98-433B-8D0D-9EE582B74526}" presName="composite" presStyleCnt="0"/>
      <dgm:spPr/>
    </dgm:pt>
    <dgm:pt modelId="{1FBA8195-D8F6-47DE-8277-518F7BE632F1}" type="pres">
      <dgm:prSet presAssocID="{CB6CB00D-3C98-433B-8D0D-9EE582B74526}" presName="background" presStyleLbl="node0" presStyleIdx="2" presStyleCnt="3"/>
      <dgm:spPr/>
    </dgm:pt>
    <dgm:pt modelId="{ED68589D-00F8-497A-A8D3-F1268BEECFA8}" type="pres">
      <dgm:prSet presAssocID="{CB6CB00D-3C98-433B-8D0D-9EE582B74526}" presName="text" presStyleLbl="fgAcc0" presStyleIdx="2" presStyleCnt="3">
        <dgm:presLayoutVars>
          <dgm:chPref val="3"/>
        </dgm:presLayoutVars>
      </dgm:prSet>
      <dgm:spPr/>
    </dgm:pt>
    <dgm:pt modelId="{2C7BDA1E-AF6B-42B5-8348-A5911B1F1C26}" type="pres">
      <dgm:prSet presAssocID="{CB6CB00D-3C98-433B-8D0D-9EE582B74526}" presName="hierChild2" presStyleCnt="0"/>
      <dgm:spPr/>
    </dgm:pt>
  </dgm:ptLst>
  <dgm:cxnLst>
    <dgm:cxn modelId="{09A23102-8523-4F91-9BE7-09569C49089C}" srcId="{CDC72431-80B8-4E20-BA8B-436536568F53}" destId="{CB6CB00D-3C98-433B-8D0D-9EE582B74526}" srcOrd="2" destOrd="0" parTransId="{C9F5AB26-1A08-453E-A311-048847220E48}" sibTransId="{76D57994-EA57-4934-BB69-7E6ECC4C208E}"/>
    <dgm:cxn modelId="{8668CF36-2F72-4D15-A64D-CEECC3D55944}" type="presOf" srcId="{14C5069A-D955-4F22-B0F1-AA09C703528E}" destId="{77DAC915-B1EC-4468-8606-9E382BFCFFD7}" srcOrd="0" destOrd="0" presId="urn:microsoft.com/office/officeart/2005/8/layout/hierarchy1"/>
    <dgm:cxn modelId="{81F24951-BD80-4C3F-A06D-7F9666604A35}" type="presOf" srcId="{CB6CB00D-3C98-433B-8D0D-9EE582B74526}" destId="{ED68589D-00F8-497A-A8D3-F1268BEECFA8}" srcOrd="0" destOrd="0" presId="urn:microsoft.com/office/officeart/2005/8/layout/hierarchy1"/>
    <dgm:cxn modelId="{8D448281-43DE-41BF-922B-F4EB3019CE5D}" srcId="{CDC72431-80B8-4E20-BA8B-436536568F53}" destId="{40D891EF-C7BE-4451-AF5D-3C77BB1969F4}" srcOrd="1" destOrd="0" parTransId="{2CE02E04-A87E-4E05-9C3D-83F945F4D42B}" sibTransId="{E9F67AC4-5FA3-4B6C-B9E3-22615F2853D4}"/>
    <dgm:cxn modelId="{4C25E4BF-725C-4C34-BBBB-303BE23FD8B1}" type="presOf" srcId="{CDC72431-80B8-4E20-BA8B-436536568F53}" destId="{35E992BC-4CD6-4AEE-9185-C7BAEA7AD92A}" srcOrd="0" destOrd="0" presId="urn:microsoft.com/office/officeart/2005/8/layout/hierarchy1"/>
    <dgm:cxn modelId="{0FB710DB-28E7-4761-B7A5-A63DAB84539A}" srcId="{CDC72431-80B8-4E20-BA8B-436536568F53}" destId="{14C5069A-D955-4F22-B0F1-AA09C703528E}" srcOrd="0" destOrd="0" parTransId="{8ABFC2EB-5103-4D35-9C61-6E121C44D2FF}" sibTransId="{23D601D9-9815-4400-9CC2-200183A78F8C}"/>
    <dgm:cxn modelId="{318819E8-9F29-4ABD-9E38-933B694596A4}" type="presOf" srcId="{40D891EF-C7BE-4451-AF5D-3C77BB1969F4}" destId="{393978C1-BF12-40A0-811F-CF3FB355E5F9}" srcOrd="0" destOrd="0" presId="urn:microsoft.com/office/officeart/2005/8/layout/hierarchy1"/>
    <dgm:cxn modelId="{968CB908-1179-46E4-9CF3-D86ADE287FC2}" type="presParOf" srcId="{35E992BC-4CD6-4AEE-9185-C7BAEA7AD92A}" destId="{C2608FA1-82FB-488F-A57E-D65F3C7A729D}" srcOrd="0" destOrd="0" presId="urn:microsoft.com/office/officeart/2005/8/layout/hierarchy1"/>
    <dgm:cxn modelId="{B650FDDD-620F-426A-92A9-816792EE9AB4}" type="presParOf" srcId="{C2608FA1-82FB-488F-A57E-D65F3C7A729D}" destId="{C566AC77-BC17-46D6-9C0D-883680547EB9}" srcOrd="0" destOrd="0" presId="urn:microsoft.com/office/officeart/2005/8/layout/hierarchy1"/>
    <dgm:cxn modelId="{8DAFD7D8-3190-42BC-845D-7FDA3E7738EC}" type="presParOf" srcId="{C566AC77-BC17-46D6-9C0D-883680547EB9}" destId="{8FE21507-BCA9-4D26-86AE-4104FE2DCEC6}" srcOrd="0" destOrd="0" presId="urn:microsoft.com/office/officeart/2005/8/layout/hierarchy1"/>
    <dgm:cxn modelId="{45F56946-C437-47E9-939C-2CEDF1A31556}" type="presParOf" srcId="{C566AC77-BC17-46D6-9C0D-883680547EB9}" destId="{77DAC915-B1EC-4468-8606-9E382BFCFFD7}" srcOrd="1" destOrd="0" presId="urn:microsoft.com/office/officeart/2005/8/layout/hierarchy1"/>
    <dgm:cxn modelId="{C0679542-EB01-4767-86E0-AF4578C8523E}" type="presParOf" srcId="{C2608FA1-82FB-488F-A57E-D65F3C7A729D}" destId="{F23348CC-A05A-457D-B34A-9988939BB9C3}" srcOrd="1" destOrd="0" presId="urn:microsoft.com/office/officeart/2005/8/layout/hierarchy1"/>
    <dgm:cxn modelId="{829F8627-C5FD-488E-86B4-D7738F850ECA}" type="presParOf" srcId="{35E992BC-4CD6-4AEE-9185-C7BAEA7AD92A}" destId="{9DD8BF16-EE0D-4443-9896-D23DE8CCAF61}" srcOrd="1" destOrd="0" presId="urn:microsoft.com/office/officeart/2005/8/layout/hierarchy1"/>
    <dgm:cxn modelId="{0C938785-D7C8-4036-8411-4AEAFAE8BA7F}" type="presParOf" srcId="{9DD8BF16-EE0D-4443-9896-D23DE8CCAF61}" destId="{7C7EF32E-ADEB-4981-957B-16D248AB38B4}" srcOrd="0" destOrd="0" presId="urn:microsoft.com/office/officeart/2005/8/layout/hierarchy1"/>
    <dgm:cxn modelId="{C8AB229D-962B-42A9-8D00-C8FEAF4F1C5C}" type="presParOf" srcId="{7C7EF32E-ADEB-4981-957B-16D248AB38B4}" destId="{F6B3ACDF-1516-437E-B83F-FF332CD3D2BB}" srcOrd="0" destOrd="0" presId="urn:microsoft.com/office/officeart/2005/8/layout/hierarchy1"/>
    <dgm:cxn modelId="{940385C9-E0F8-4EB7-926E-2421A47402CD}" type="presParOf" srcId="{7C7EF32E-ADEB-4981-957B-16D248AB38B4}" destId="{393978C1-BF12-40A0-811F-CF3FB355E5F9}" srcOrd="1" destOrd="0" presId="urn:microsoft.com/office/officeart/2005/8/layout/hierarchy1"/>
    <dgm:cxn modelId="{7745595B-40F7-4B81-98FB-2E90A3E59FAA}" type="presParOf" srcId="{9DD8BF16-EE0D-4443-9896-D23DE8CCAF61}" destId="{6B21B69E-387D-4456-BC39-BD34B3C292FC}" srcOrd="1" destOrd="0" presId="urn:microsoft.com/office/officeart/2005/8/layout/hierarchy1"/>
    <dgm:cxn modelId="{9C9B5355-2A9C-42DF-A268-0B6C9BDEE279}" type="presParOf" srcId="{35E992BC-4CD6-4AEE-9185-C7BAEA7AD92A}" destId="{47E63754-9B15-4B87-922A-3AD025263A30}" srcOrd="2" destOrd="0" presId="urn:microsoft.com/office/officeart/2005/8/layout/hierarchy1"/>
    <dgm:cxn modelId="{C9437633-D1F3-4781-A681-EB20E3EFE97A}" type="presParOf" srcId="{47E63754-9B15-4B87-922A-3AD025263A30}" destId="{6CA82641-5AF9-49D4-9D12-4F6511057F85}" srcOrd="0" destOrd="0" presId="urn:microsoft.com/office/officeart/2005/8/layout/hierarchy1"/>
    <dgm:cxn modelId="{69489D85-9BE5-485D-8EB6-4C5D344F7FD7}" type="presParOf" srcId="{6CA82641-5AF9-49D4-9D12-4F6511057F85}" destId="{1FBA8195-D8F6-47DE-8277-518F7BE632F1}" srcOrd="0" destOrd="0" presId="urn:microsoft.com/office/officeart/2005/8/layout/hierarchy1"/>
    <dgm:cxn modelId="{D7CC577C-9A2C-4854-9594-3A8B193D58F5}" type="presParOf" srcId="{6CA82641-5AF9-49D4-9D12-4F6511057F85}" destId="{ED68589D-00F8-497A-A8D3-F1268BEECFA8}" srcOrd="1" destOrd="0" presId="urn:microsoft.com/office/officeart/2005/8/layout/hierarchy1"/>
    <dgm:cxn modelId="{60938A5B-7C2E-4745-9434-AA80132F1EE8}" type="presParOf" srcId="{47E63754-9B15-4B87-922A-3AD025263A30}" destId="{2C7BDA1E-AF6B-42B5-8348-A5911B1F1C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69526-AC8D-46DE-BCA7-86104D54BDD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389840-7E15-4B8F-AE18-977B42606444}">
      <dgm:prSet/>
      <dgm:spPr/>
      <dgm:t>
        <a:bodyPr/>
        <a:lstStyle/>
        <a:p>
          <a:r>
            <a:rPr lang="en-US"/>
            <a:t>Artsen in de kustvlakte</a:t>
          </a:r>
        </a:p>
      </dgm:t>
    </dgm:pt>
    <dgm:pt modelId="{B8D8F6B3-29B2-4198-A6EC-220EC8602F0A}" type="parTrans" cxnId="{B9B9EB27-5779-4000-8AA9-EC9693A6D29A}">
      <dgm:prSet/>
      <dgm:spPr/>
      <dgm:t>
        <a:bodyPr/>
        <a:lstStyle/>
        <a:p>
          <a:endParaRPr lang="en-US"/>
        </a:p>
      </dgm:t>
    </dgm:pt>
    <dgm:pt modelId="{A6F85AAD-434C-4652-B729-2AF764622723}" type="sibTrans" cxnId="{B9B9EB27-5779-4000-8AA9-EC9693A6D29A}">
      <dgm:prSet/>
      <dgm:spPr/>
      <dgm:t>
        <a:bodyPr/>
        <a:lstStyle/>
        <a:p>
          <a:endParaRPr lang="en-US"/>
        </a:p>
      </dgm:t>
    </dgm:pt>
    <dgm:pt modelId="{0C0D3438-279B-4A5B-B76C-290365CACE00}">
      <dgm:prSet/>
      <dgm:spPr/>
      <dgm:t>
        <a:bodyPr/>
        <a:lstStyle/>
        <a:p>
          <a:r>
            <a:rPr lang="en-US"/>
            <a:t>Artsen in de districten</a:t>
          </a:r>
        </a:p>
      </dgm:t>
    </dgm:pt>
    <dgm:pt modelId="{B669BBC9-DAEB-4734-ADD7-880B4A129F2C}" type="parTrans" cxnId="{F8FD9F4C-092C-4B8F-B66A-49047D8ACBC3}">
      <dgm:prSet/>
      <dgm:spPr/>
      <dgm:t>
        <a:bodyPr/>
        <a:lstStyle/>
        <a:p>
          <a:endParaRPr lang="en-US"/>
        </a:p>
      </dgm:t>
    </dgm:pt>
    <dgm:pt modelId="{DF12F224-A3D0-4001-B76B-C72D595DDB5B}" type="sibTrans" cxnId="{F8FD9F4C-092C-4B8F-B66A-49047D8ACBC3}">
      <dgm:prSet/>
      <dgm:spPr/>
      <dgm:t>
        <a:bodyPr/>
        <a:lstStyle/>
        <a:p>
          <a:endParaRPr lang="en-US"/>
        </a:p>
      </dgm:t>
    </dgm:pt>
    <dgm:pt modelId="{DE1C4CAC-68FB-4768-8EA4-CA407BD936B0}">
      <dgm:prSet/>
      <dgm:spPr/>
      <dgm:t>
        <a:bodyPr/>
        <a:lstStyle/>
        <a:p>
          <a:r>
            <a:rPr lang="nl-NL"/>
            <a:t>Artsen op de SEH</a:t>
          </a:r>
          <a:endParaRPr lang="en-US"/>
        </a:p>
      </dgm:t>
    </dgm:pt>
    <dgm:pt modelId="{94155BA7-0BCE-4566-B928-F198051CE9CF}" type="parTrans" cxnId="{A594B04A-3A01-46BB-AA97-6C69E5116A5B}">
      <dgm:prSet/>
      <dgm:spPr/>
      <dgm:t>
        <a:bodyPr/>
        <a:lstStyle/>
        <a:p>
          <a:endParaRPr lang="en-US"/>
        </a:p>
      </dgm:t>
    </dgm:pt>
    <dgm:pt modelId="{D42CD10F-A15D-4EC5-85B8-BF8D5A7F24F8}" type="sibTrans" cxnId="{A594B04A-3A01-46BB-AA97-6C69E5116A5B}">
      <dgm:prSet/>
      <dgm:spPr/>
      <dgm:t>
        <a:bodyPr/>
        <a:lstStyle/>
        <a:p>
          <a:endParaRPr lang="en-US"/>
        </a:p>
      </dgm:t>
    </dgm:pt>
    <dgm:pt modelId="{FAC3EE3B-C857-438E-BC8E-DC5C0223EDA5}">
      <dgm:prSet/>
      <dgm:spPr/>
      <dgm:t>
        <a:bodyPr/>
        <a:lstStyle/>
        <a:p>
          <a:r>
            <a:rPr lang="nl-NL"/>
            <a:t>Artsen op de spoedposten</a:t>
          </a:r>
          <a:endParaRPr lang="en-US"/>
        </a:p>
      </dgm:t>
    </dgm:pt>
    <dgm:pt modelId="{ED3ECBA6-2451-4A07-A4FF-CDF9F2243674}" type="parTrans" cxnId="{C531F310-81A3-4B85-8D0C-5B404BBDAD3D}">
      <dgm:prSet/>
      <dgm:spPr/>
      <dgm:t>
        <a:bodyPr/>
        <a:lstStyle/>
        <a:p>
          <a:endParaRPr lang="en-US"/>
        </a:p>
      </dgm:t>
    </dgm:pt>
    <dgm:pt modelId="{A7E6BB13-AF10-449D-AE23-4BA6FE466D10}" type="sibTrans" cxnId="{C531F310-81A3-4B85-8D0C-5B404BBDAD3D}">
      <dgm:prSet/>
      <dgm:spPr/>
      <dgm:t>
        <a:bodyPr/>
        <a:lstStyle/>
        <a:p>
          <a:endParaRPr lang="en-US"/>
        </a:p>
      </dgm:t>
    </dgm:pt>
    <dgm:pt modelId="{F1618D16-B12E-4468-AE59-E7741FD1FD7D}" type="pres">
      <dgm:prSet presAssocID="{68369526-AC8D-46DE-BCA7-86104D54BDD6}" presName="linear" presStyleCnt="0">
        <dgm:presLayoutVars>
          <dgm:animLvl val="lvl"/>
          <dgm:resizeHandles val="exact"/>
        </dgm:presLayoutVars>
      </dgm:prSet>
      <dgm:spPr/>
    </dgm:pt>
    <dgm:pt modelId="{7F2298BA-A953-4958-AE1F-B4210C6F8165}" type="pres">
      <dgm:prSet presAssocID="{EB389840-7E15-4B8F-AE18-977B426064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B8E3B5-9FA9-4EF8-AB54-B7DB9FB1109D}" type="pres">
      <dgm:prSet presAssocID="{A6F85AAD-434C-4652-B729-2AF764622723}" presName="spacer" presStyleCnt="0"/>
      <dgm:spPr/>
    </dgm:pt>
    <dgm:pt modelId="{1E1FBD41-0FFA-47B2-BF07-03F4A9252084}" type="pres">
      <dgm:prSet presAssocID="{0C0D3438-279B-4A5B-B76C-290365CACE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1FE230-0365-4510-85D5-4DAE18CFA010}" type="pres">
      <dgm:prSet presAssocID="{DF12F224-A3D0-4001-B76B-C72D595DDB5B}" presName="spacer" presStyleCnt="0"/>
      <dgm:spPr/>
    </dgm:pt>
    <dgm:pt modelId="{3249F3D2-BAF6-4BEB-A4EF-65963F1BFE57}" type="pres">
      <dgm:prSet presAssocID="{DE1C4CAC-68FB-4768-8EA4-CA407BD936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AAE60C7-D75B-465F-8EA9-4F640EFE2565}" type="pres">
      <dgm:prSet presAssocID="{D42CD10F-A15D-4EC5-85B8-BF8D5A7F24F8}" presName="spacer" presStyleCnt="0"/>
      <dgm:spPr/>
    </dgm:pt>
    <dgm:pt modelId="{658D86CF-0FC4-4E88-A564-984C5423D5E8}" type="pres">
      <dgm:prSet presAssocID="{FAC3EE3B-C857-438E-BC8E-DC5C0223ED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31F310-81A3-4B85-8D0C-5B404BBDAD3D}" srcId="{68369526-AC8D-46DE-BCA7-86104D54BDD6}" destId="{FAC3EE3B-C857-438E-BC8E-DC5C0223EDA5}" srcOrd="3" destOrd="0" parTransId="{ED3ECBA6-2451-4A07-A4FF-CDF9F2243674}" sibTransId="{A7E6BB13-AF10-449D-AE23-4BA6FE466D10}"/>
    <dgm:cxn modelId="{778FDC17-5734-400C-8BC6-A40BE83F90DA}" type="presOf" srcId="{68369526-AC8D-46DE-BCA7-86104D54BDD6}" destId="{F1618D16-B12E-4468-AE59-E7741FD1FD7D}" srcOrd="0" destOrd="0" presId="urn:microsoft.com/office/officeart/2005/8/layout/vList2"/>
    <dgm:cxn modelId="{B9B9EB27-5779-4000-8AA9-EC9693A6D29A}" srcId="{68369526-AC8D-46DE-BCA7-86104D54BDD6}" destId="{EB389840-7E15-4B8F-AE18-977B42606444}" srcOrd="0" destOrd="0" parTransId="{B8D8F6B3-29B2-4198-A6EC-220EC8602F0A}" sibTransId="{A6F85AAD-434C-4652-B729-2AF764622723}"/>
    <dgm:cxn modelId="{D3E34F66-17D4-4323-94B5-22DE53E5C32E}" type="presOf" srcId="{0C0D3438-279B-4A5B-B76C-290365CACE00}" destId="{1E1FBD41-0FFA-47B2-BF07-03F4A9252084}" srcOrd="0" destOrd="0" presId="urn:microsoft.com/office/officeart/2005/8/layout/vList2"/>
    <dgm:cxn modelId="{A594B04A-3A01-46BB-AA97-6C69E5116A5B}" srcId="{68369526-AC8D-46DE-BCA7-86104D54BDD6}" destId="{DE1C4CAC-68FB-4768-8EA4-CA407BD936B0}" srcOrd="2" destOrd="0" parTransId="{94155BA7-0BCE-4566-B928-F198051CE9CF}" sibTransId="{D42CD10F-A15D-4EC5-85B8-BF8D5A7F24F8}"/>
    <dgm:cxn modelId="{F8FD9F4C-092C-4B8F-B66A-49047D8ACBC3}" srcId="{68369526-AC8D-46DE-BCA7-86104D54BDD6}" destId="{0C0D3438-279B-4A5B-B76C-290365CACE00}" srcOrd="1" destOrd="0" parTransId="{B669BBC9-DAEB-4734-ADD7-880B4A129F2C}" sibTransId="{DF12F224-A3D0-4001-B76B-C72D595DDB5B}"/>
    <dgm:cxn modelId="{A0DF5050-0FE7-4682-940F-7889BFD0AB2C}" type="presOf" srcId="{DE1C4CAC-68FB-4768-8EA4-CA407BD936B0}" destId="{3249F3D2-BAF6-4BEB-A4EF-65963F1BFE57}" srcOrd="0" destOrd="0" presId="urn:microsoft.com/office/officeart/2005/8/layout/vList2"/>
    <dgm:cxn modelId="{35C1FB52-08D7-46D5-93D7-E38D59ED8A8B}" type="presOf" srcId="{EB389840-7E15-4B8F-AE18-977B42606444}" destId="{7F2298BA-A953-4958-AE1F-B4210C6F8165}" srcOrd="0" destOrd="0" presId="urn:microsoft.com/office/officeart/2005/8/layout/vList2"/>
    <dgm:cxn modelId="{7E3E66F0-5437-4D82-A866-CD80385BD613}" type="presOf" srcId="{FAC3EE3B-C857-438E-BC8E-DC5C0223EDA5}" destId="{658D86CF-0FC4-4E88-A564-984C5423D5E8}" srcOrd="0" destOrd="0" presId="urn:microsoft.com/office/officeart/2005/8/layout/vList2"/>
    <dgm:cxn modelId="{2787D18B-5EB9-4BAA-BC4B-3B190B04BB06}" type="presParOf" srcId="{F1618D16-B12E-4468-AE59-E7741FD1FD7D}" destId="{7F2298BA-A953-4958-AE1F-B4210C6F8165}" srcOrd="0" destOrd="0" presId="urn:microsoft.com/office/officeart/2005/8/layout/vList2"/>
    <dgm:cxn modelId="{5829DA66-868A-4D19-8BA1-2C842E96E1E8}" type="presParOf" srcId="{F1618D16-B12E-4468-AE59-E7741FD1FD7D}" destId="{18B8E3B5-9FA9-4EF8-AB54-B7DB9FB1109D}" srcOrd="1" destOrd="0" presId="urn:microsoft.com/office/officeart/2005/8/layout/vList2"/>
    <dgm:cxn modelId="{C1FFF150-D83B-40CC-BB29-56D271069E82}" type="presParOf" srcId="{F1618D16-B12E-4468-AE59-E7741FD1FD7D}" destId="{1E1FBD41-0FFA-47B2-BF07-03F4A9252084}" srcOrd="2" destOrd="0" presId="urn:microsoft.com/office/officeart/2005/8/layout/vList2"/>
    <dgm:cxn modelId="{2EF1AAFF-C350-49A8-AB84-5ADEE595E073}" type="presParOf" srcId="{F1618D16-B12E-4468-AE59-E7741FD1FD7D}" destId="{F01FE230-0365-4510-85D5-4DAE18CFA010}" srcOrd="3" destOrd="0" presId="urn:microsoft.com/office/officeart/2005/8/layout/vList2"/>
    <dgm:cxn modelId="{B03E8A4A-265D-4C0A-8212-2A1FCABA900C}" type="presParOf" srcId="{F1618D16-B12E-4468-AE59-E7741FD1FD7D}" destId="{3249F3D2-BAF6-4BEB-A4EF-65963F1BFE57}" srcOrd="4" destOrd="0" presId="urn:microsoft.com/office/officeart/2005/8/layout/vList2"/>
    <dgm:cxn modelId="{78F010D9-FC5C-48EB-A905-873CD520F25E}" type="presParOf" srcId="{F1618D16-B12E-4468-AE59-E7741FD1FD7D}" destId="{8AAE60C7-D75B-465F-8EA9-4F640EFE2565}" srcOrd="5" destOrd="0" presId="urn:microsoft.com/office/officeart/2005/8/layout/vList2"/>
    <dgm:cxn modelId="{BB76370F-84E1-48DD-B116-AB15DA05C7F9}" type="presParOf" srcId="{F1618D16-B12E-4468-AE59-E7741FD1FD7D}" destId="{658D86CF-0FC4-4E88-A564-984C5423D5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C38FE1-0FCF-489A-8B04-7850E90FA10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0926BE-AB83-4BAD-9D0D-42B9E3CC7F68}">
      <dgm:prSet custT="1"/>
      <dgm:spPr/>
      <dgm:t>
        <a:bodyPr/>
        <a:lstStyle/>
        <a:p>
          <a:r>
            <a:rPr lang="nl-NL" sz="1800" dirty="0"/>
            <a:t>Het BOG</a:t>
          </a:r>
          <a:endParaRPr lang="en-US" sz="1800" dirty="0"/>
        </a:p>
      </dgm:t>
    </dgm:pt>
    <dgm:pt modelId="{5D89DCA0-782E-4329-84B9-950255EE28F7}" type="parTrans" cxnId="{427C23F5-2D17-4BD9-9027-FD31215636E7}">
      <dgm:prSet/>
      <dgm:spPr/>
      <dgm:t>
        <a:bodyPr/>
        <a:lstStyle/>
        <a:p>
          <a:endParaRPr lang="en-US" sz="2400"/>
        </a:p>
      </dgm:t>
    </dgm:pt>
    <dgm:pt modelId="{8EAEC96C-12ED-477D-8755-3C2945E09E29}" type="sibTrans" cxnId="{427C23F5-2D17-4BD9-9027-FD31215636E7}">
      <dgm:prSet/>
      <dgm:spPr/>
      <dgm:t>
        <a:bodyPr/>
        <a:lstStyle/>
        <a:p>
          <a:endParaRPr lang="en-US" sz="2400"/>
        </a:p>
      </dgm:t>
    </dgm:pt>
    <dgm:pt modelId="{92B73BED-A828-4A2F-96A7-18468FB43EEE}">
      <dgm:prSet custT="1"/>
      <dgm:spPr/>
      <dgm:t>
        <a:bodyPr/>
        <a:lstStyle/>
        <a:p>
          <a:r>
            <a:rPr lang="nl-NL" sz="1600" dirty="0"/>
            <a:t>Rode kruislaan # 13-15, </a:t>
          </a:r>
          <a:r>
            <a:rPr lang="nl-NL" sz="1600" i="1" dirty="0"/>
            <a:t>Malaria poli van het BOG, tel: 178 of drs Panchoe, tel. 8580258</a:t>
          </a:r>
          <a:endParaRPr lang="en-US" sz="1600" dirty="0"/>
        </a:p>
      </dgm:t>
    </dgm:pt>
    <dgm:pt modelId="{BDD2DD17-7950-45E9-8F00-EB34E686881A}" type="parTrans" cxnId="{CE7800E9-4BA5-479A-A264-79E02E536CA4}">
      <dgm:prSet/>
      <dgm:spPr/>
      <dgm:t>
        <a:bodyPr/>
        <a:lstStyle/>
        <a:p>
          <a:endParaRPr lang="en-US" sz="2400"/>
        </a:p>
      </dgm:t>
    </dgm:pt>
    <dgm:pt modelId="{0E307FF1-B8E3-4626-A0B9-B4B38979AD16}" type="sibTrans" cxnId="{CE7800E9-4BA5-479A-A264-79E02E536CA4}">
      <dgm:prSet/>
      <dgm:spPr/>
      <dgm:t>
        <a:bodyPr/>
        <a:lstStyle/>
        <a:p>
          <a:endParaRPr lang="en-US" sz="2400"/>
        </a:p>
      </dgm:t>
    </dgm:pt>
    <dgm:pt modelId="{779E6F6A-CD57-4E16-A3AB-0E4BEA60F391}">
      <dgm:prSet custT="1"/>
      <dgm:spPr/>
      <dgm:t>
        <a:bodyPr/>
        <a:lstStyle/>
        <a:p>
          <a:r>
            <a:rPr lang="nl-NL" sz="1600" i="1" dirty="0"/>
            <a:t>Gratis</a:t>
          </a:r>
          <a:endParaRPr lang="en-US" sz="1600" dirty="0"/>
        </a:p>
      </dgm:t>
    </dgm:pt>
    <dgm:pt modelId="{E317FE63-EAB1-45D5-9F5E-B4C14F155100}" type="parTrans" cxnId="{DB2A8546-E9D9-4007-9FDA-B9EB0C14658C}">
      <dgm:prSet/>
      <dgm:spPr/>
      <dgm:t>
        <a:bodyPr/>
        <a:lstStyle/>
        <a:p>
          <a:endParaRPr lang="en-US" sz="2400"/>
        </a:p>
      </dgm:t>
    </dgm:pt>
    <dgm:pt modelId="{A70BB2E4-C074-435C-9F56-1F3AF6B1F9BF}" type="sibTrans" cxnId="{DB2A8546-E9D9-4007-9FDA-B9EB0C14658C}">
      <dgm:prSet/>
      <dgm:spPr/>
      <dgm:t>
        <a:bodyPr/>
        <a:lstStyle/>
        <a:p>
          <a:endParaRPr lang="en-US" sz="2400"/>
        </a:p>
      </dgm:t>
    </dgm:pt>
    <dgm:pt modelId="{952B2789-1ABE-4AA7-972C-1D123CC3DDD4}">
      <dgm:prSet custT="1"/>
      <dgm:spPr/>
      <dgm:t>
        <a:bodyPr/>
        <a:lstStyle/>
        <a:p>
          <a:r>
            <a:rPr lang="nl-NL" sz="1800" dirty="0"/>
            <a:t>Malaria programma, Trop clinic en elke MDS-post</a:t>
          </a:r>
          <a:endParaRPr lang="en-US" sz="1800" dirty="0"/>
        </a:p>
      </dgm:t>
    </dgm:pt>
    <dgm:pt modelId="{B5E81CE0-1018-4EC7-81D7-A6F97B5C6489}" type="parTrans" cxnId="{82774EBD-A5EF-4BA3-A314-D72682ED101F}">
      <dgm:prSet/>
      <dgm:spPr/>
      <dgm:t>
        <a:bodyPr/>
        <a:lstStyle/>
        <a:p>
          <a:endParaRPr lang="en-US" sz="2400"/>
        </a:p>
      </dgm:t>
    </dgm:pt>
    <dgm:pt modelId="{D35E5985-1D79-482C-B3F1-2FF70B1500B9}" type="sibTrans" cxnId="{82774EBD-A5EF-4BA3-A314-D72682ED101F}">
      <dgm:prSet/>
      <dgm:spPr/>
      <dgm:t>
        <a:bodyPr/>
        <a:lstStyle/>
        <a:p>
          <a:endParaRPr lang="en-US" sz="2400"/>
        </a:p>
      </dgm:t>
    </dgm:pt>
    <dgm:pt modelId="{103ADF68-9D46-4FEB-91F4-C0AC1803CB19}">
      <dgm:prSet custT="1"/>
      <dgm:spPr/>
      <dgm:t>
        <a:bodyPr/>
        <a:lstStyle/>
        <a:p>
          <a:r>
            <a:rPr lang="nl-NL" sz="1600" i="1" dirty="0"/>
            <a:t>Basito straat – Commisaris Roblesweg, tel: 459969</a:t>
          </a:r>
          <a:endParaRPr lang="en-US" sz="1600" dirty="0"/>
        </a:p>
      </dgm:t>
    </dgm:pt>
    <dgm:pt modelId="{064D4FF6-67E2-4C45-B5CB-37AB2E81458F}" type="parTrans" cxnId="{68AF3AD9-59B7-43C3-A9C1-9E7A4D881CC2}">
      <dgm:prSet/>
      <dgm:spPr/>
      <dgm:t>
        <a:bodyPr/>
        <a:lstStyle/>
        <a:p>
          <a:endParaRPr lang="en-US" sz="2400"/>
        </a:p>
      </dgm:t>
    </dgm:pt>
    <dgm:pt modelId="{2F7AF096-6C33-4476-8421-E22DDA064E5C}" type="sibTrans" cxnId="{68AF3AD9-59B7-43C3-A9C1-9E7A4D881CC2}">
      <dgm:prSet/>
      <dgm:spPr/>
      <dgm:t>
        <a:bodyPr/>
        <a:lstStyle/>
        <a:p>
          <a:endParaRPr lang="en-US" sz="2400"/>
        </a:p>
      </dgm:t>
    </dgm:pt>
    <dgm:pt modelId="{E68FB454-7FE6-4453-9E3A-F9C57AD1C9A4}">
      <dgm:prSet custT="1"/>
      <dgm:spPr/>
      <dgm:t>
        <a:bodyPr/>
        <a:lstStyle/>
        <a:p>
          <a:r>
            <a:rPr lang="nl-NL" sz="1600" i="1" dirty="0"/>
            <a:t>Anamoestraat 44, tel: 6805585</a:t>
          </a:r>
          <a:endParaRPr lang="en-US" sz="1600" dirty="0"/>
        </a:p>
      </dgm:t>
    </dgm:pt>
    <dgm:pt modelId="{DCC73E07-808E-45BD-8544-D64E8A6FF6B4}" type="parTrans" cxnId="{0E1FB909-4F58-4C27-8F73-0E9B17E7C21B}">
      <dgm:prSet/>
      <dgm:spPr/>
      <dgm:t>
        <a:bodyPr/>
        <a:lstStyle/>
        <a:p>
          <a:endParaRPr lang="en-US" sz="2400"/>
        </a:p>
      </dgm:t>
    </dgm:pt>
    <dgm:pt modelId="{26A8CB3D-EC3A-4064-BE93-49594AB5BE66}" type="sibTrans" cxnId="{0E1FB909-4F58-4C27-8F73-0E9B17E7C21B}">
      <dgm:prSet/>
      <dgm:spPr/>
      <dgm:t>
        <a:bodyPr/>
        <a:lstStyle/>
        <a:p>
          <a:endParaRPr lang="en-US" sz="2400"/>
        </a:p>
      </dgm:t>
    </dgm:pt>
    <dgm:pt modelId="{B0FC35A1-6C84-4A38-8591-1B325E97F649}">
      <dgm:prSet custT="1"/>
      <dgm:spPr/>
      <dgm:t>
        <a:bodyPr/>
        <a:lstStyle/>
        <a:p>
          <a:r>
            <a:rPr lang="nl-NL" sz="1600" i="1" dirty="0"/>
            <a:t>Gratis</a:t>
          </a:r>
          <a:endParaRPr lang="en-US" sz="1600" dirty="0"/>
        </a:p>
      </dgm:t>
    </dgm:pt>
    <dgm:pt modelId="{CBE48C0A-2522-4B4C-A1E3-D290B73D3120}" type="parTrans" cxnId="{97E16A12-0F11-4647-ABD1-8DC709AF21D9}">
      <dgm:prSet/>
      <dgm:spPr/>
      <dgm:t>
        <a:bodyPr/>
        <a:lstStyle/>
        <a:p>
          <a:endParaRPr lang="en-US" sz="2400"/>
        </a:p>
      </dgm:t>
    </dgm:pt>
    <dgm:pt modelId="{3C77F228-B5A0-4B56-9336-D6A847C930BE}" type="sibTrans" cxnId="{97E16A12-0F11-4647-ABD1-8DC709AF21D9}">
      <dgm:prSet/>
      <dgm:spPr/>
      <dgm:t>
        <a:bodyPr/>
        <a:lstStyle/>
        <a:p>
          <a:endParaRPr lang="en-US" sz="2400"/>
        </a:p>
      </dgm:t>
    </dgm:pt>
    <dgm:pt modelId="{DA70E1F1-EA99-4177-B622-09579ABA6A38}">
      <dgm:prSet custT="1"/>
      <dgm:spPr/>
      <dgm:t>
        <a:bodyPr/>
        <a:lstStyle/>
        <a:p>
          <a:r>
            <a:rPr lang="nl-NL" sz="1800" dirty="0"/>
            <a:t>Elke poli van Medische Zending </a:t>
          </a:r>
          <a:r>
            <a:rPr lang="nl-NL" sz="1800" i="1" dirty="0"/>
            <a:t>(Hoofdkantoor lab: 499466)</a:t>
          </a:r>
          <a:endParaRPr lang="en-US" sz="1800" dirty="0"/>
        </a:p>
      </dgm:t>
    </dgm:pt>
    <dgm:pt modelId="{119AAC47-D072-4EE2-9523-2B145571787E}" type="parTrans" cxnId="{FB4E4E8A-3147-446C-AA95-E5294F676AA7}">
      <dgm:prSet/>
      <dgm:spPr/>
      <dgm:t>
        <a:bodyPr/>
        <a:lstStyle/>
        <a:p>
          <a:endParaRPr lang="en-US" sz="2400"/>
        </a:p>
      </dgm:t>
    </dgm:pt>
    <dgm:pt modelId="{88086FB1-79E8-4422-8264-42292D3302CA}" type="sibTrans" cxnId="{FB4E4E8A-3147-446C-AA95-E5294F676AA7}">
      <dgm:prSet/>
      <dgm:spPr/>
      <dgm:t>
        <a:bodyPr/>
        <a:lstStyle/>
        <a:p>
          <a:endParaRPr lang="en-US" sz="2400"/>
        </a:p>
      </dgm:t>
    </dgm:pt>
    <dgm:pt modelId="{40C43273-6F54-4AB5-9B79-C1BFBAEE5E79}">
      <dgm:prSet custT="1"/>
      <dgm:spPr/>
      <dgm:t>
        <a:bodyPr/>
        <a:lstStyle/>
        <a:p>
          <a:r>
            <a:rPr lang="nl-NL" sz="1800"/>
            <a:t>De spoedposten</a:t>
          </a:r>
          <a:endParaRPr lang="en-US" sz="1800"/>
        </a:p>
      </dgm:t>
    </dgm:pt>
    <dgm:pt modelId="{39CA4E58-601C-4264-93E0-BA2958460036}" type="parTrans" cxnId="{748C841A-BE36-4F6B-981A-BF709BF36102}">
      <dgm:prSet/>
      <dgm:spPr/>
      <dgm:t>
        <a:bodyPr/>
        <a:lstStyle/>
        <a:p>
          <a:endParaRPr lang="en-US" sz="2400"/>
        </a:p>
      </dgm:t>
    </dgm:pt>
    <dgm:pt modelId="{28EF593E-61D8-49D4-A0BA-ED5A82D21D2F}" type="sibTrans" cxnId="{748C841A-BE36-4F6B-981A-BF709BF36102}">
      <dgm:prSet/>
      <dgm:spPr/>
      <dgm:t>
        <a:bodyPr/>
        <a:lstStyle/>
        <a:p>
          <a:endParaRPr lang="en-US" sz="2400"/>
        </a:p>
      </dgm:t>
    </dgm:pt>
    <dgm:pt modelId="{F1519035-24FB-4FE7-BCDB-3B732BFC1824}">
      <dgm:prSet custT="1"/>
      <dgm:spPr/>
      <dgm:t>
        <a:bodyPr/>
        <a:lstStyle/>
        <a:p>
          <a:r>
            <a:rPr lang="nl-NL" sz="1600"/>
            <a:t>SEH </a:t>
          </a:r>
          <a:r>
            <a:rPr lang="nl-NL" sz="1600" i="1"/>
            <a:t>(tel 8869520)</a:t>
          </a:r>
          <a:endParaRPr lang="en-US" sz="1600"/>
        </a:p>
      </dgm:t>
    </dgm:pt>
    <dgm:pt modelId="{6267CE09-E8F5-4790-969F-1E049BCB4D8B}" type="parTrans" cxnId="{A50EA3B7-C981-470A-A52B-0C41A024D54F}">
      <dgm:prSet/>
      <dgm:spPr/>
      <dgm:t>
        <a:bodyPr/>
        <a:lstStyle/>
        <a:p>
          <a:endParaRPr lang="en-US" sz="2400"/>
        </a:p>
      </dgm:t>
    </dgm:pt>
    <dgm:pt modelId="{E06B7A79-E2EB-468A-9324-180AB0273905}" type="sibTrans" cxnId="{A50EA3B7-C981-470A-A52B-0C41A024D54F}">
      <dgm:prSet/>
      <dgm:spPr/>
      <dgm:t>
        <a:bodyPr/>
        <a:lstStyle/>
        <a:p>
          <a:endParaRPr lang="en-US" sz="2400"/>
        </a:p>
      </dgm:t>
    </dgm:pt>
    <dgm:pt modelId="{3F080808-1F68-4C0A-B796-04C152EEA061}">
      <dgm:prSet custT="1"/>
      <dgm:spPr/>
      <dgm:t>
        <a:bodyPr/>
        <a:lstStyle/>
        <a:p>
          <a:r>
            <a:rPr lang="nl-NL" sz="1600" i="1"/>
            <a:t>HASP RKZ</a:t>
          </a:r>
          <a:endParaRPr lang="en-US" sz="1600"/>
        </a:p>
      </dgm:t>
    </dgm:pt>
    <dgm:pt modelId="{014A3063-6AD7-4C1C-B514-26B7888F86D2}" type="parTrans" cxnId="{D0697E26-239C-4E8A-9BFE-FED7DD2251F6}">
      <dgm:prSet/>
      <dgm:spPr/>
      <dgm:t>
        <a:bodyPr/>
        <a:lstStyle/>
        <a:p>
          <a:endParaRPr lang="en-US" sz="2400"/>
        </a:p>
      </dgm:t>
    </dgm:pt>
    <dgm:pt modelId="{1A1084E1-B198-44C3-AC7A-83AB31FA153E}" type="sibTrans" cxnId="{D0697E26-239C-4E8A-9BFE-FED7DD2251F6}">
      <dgm:prSet/>
      <dgm:spPr/>
      <dgm:t>
        <a:bodyPr/>
        <a:lstStyle/>
        <a:p>
          <a:endParaRPr lang="en-US" sz="2400"/>
        </a:p>
      </dgm:t>
    </dgm:pt>
    <dgm:pt modelId="{31F76221-5F5F-410B-AA67-2FAEFF0A89B7}">
      <dgm:prSet custT="1"/>
      <dgm:spPr/>
      <dgm:t>
        <a:bodyPr/>
        <a:lstStyle/>
        <a:p>
          <a:r>
            <a:rPr lang="nl-NL" sz="1800"/>
            <a:t>Medilab</a:t>
          </a:r>
          <a:endParaRPr lang="en-US" sz="1800"/>
        </a:p>
      </dgm:t>
    </dgm:pt>
    <dgm:pt modelId="{09AE9CA0-19E6-410B-81AD-C2B62ACF8A47}" type="parTrans" cxnId="{DA645E6B-00B1-4FB2-83A0-E0776DD1345A}">
      <dgm:prSet/>
      <dgm:spPr/>
      <dgm:t>
        <a:bodyPr/>
        <a:lstStyle/>
        <a:p>
          <a:endParaRPr lang="en-US" sz="2400"/>
        </a:p>
      </dgm:t>
    </dgm:pt>
    <dgm:pt modelId="{DCB4E238-D028-4206-9145-291ECBF24CE5}" type="sibTrans" cxnId="{DA645E6B-00B1-4FB2-83A0-E0776DD1345A}">
      <dgm:prSet/>
      <dgm:spPr/>
      <dgm:t>
        <a:bodyPr/>
        <a:lstStyle/>
        <a:p>
          <a:endParaRPr lang="en-US" sz="2400"/>
        </a:p>
      </dgm:t>
    </dgm:pt>
    <dgm:pt modelId="{CCFB699F-E964-459E-9270-B065AFD60215}">
      <dgm:prSet custT="1"/>
      <dgm:spPr/>
      <dgm:t>
        <a:bodyPr/>
        <a:lstStyle/>
        <a:p>
          <a:r>
            <a:rPr lang="nl-NL" sz="1600" i="1" dirty="0"/>
            <a:t>Wilhelminastraat #103, tel 458029</a:t>
          </a:r>
          <a:endParaRPr lang="en-US" sz="1600" dirty="0"/>
        </a:p>
      </dgm:t>
    </dgm:pt>
    <dgm:pt modelId="{72F78825-5B9A-4346-A087-971C9F8FCF95}" type="parTrans" cxnId="{92E41DE7-495E-4C5F-9E89-88D0C4E1448F}">
      <dgm:prSet/>
      <dgm:spPr/>
      <dgm:t>
        <a:bodyPr/>
        <a:lstStyle/>
        <a:p>
          <a:endParaRPr lang="en-US" sz="2400"/>
        </a:p>
      </dgm:t>
    </dgm:pt>
    <dgm:pt modelId="{0B85DD09-817D-483A-A957-98BAD68FF6EF}" type="sibTrans" cxnId="{92E41DE7-495E-4C5F-9E89-88D0C4E1448F}">
      <dgm:prSet/>
      <dgm:spPr/>
      <dgm:t>
        <a:bodyPr/>
        <a:lstStyle/>
        <a:p>
          <a:endParaRPr lang="en-US" sz="2400"/>
        </a:p>
      </dgm:t>
    </dgm:pt>
    <dgm:pt modelId="{2557EC19-D1E8-474A-8944-AB7AE169C716}">
      <dgm:prSet custT="1"/>
      <dgm:spPr/>
      <dgm:t>
        <a:bodyPr/>
        <a:lstStyle/>
        <a:p>
          <a:r>
            <a:rPr lang="nl-NL" sz="1800"/>
            <a:t>My lab</a:t>
          </a:r>
          <a:endParaRPr lang="en-US" sz="1800"/>
        </a:p>
      </dgm:t>
    </dgm:pt>
    <dgm:pt modelId="{0D59657D-F057-497B-A594-CAB058EAE736}" type="parTrans" cxnId="{E6D5EA33-08C2-4CF3-9145-70FBD7D48574}">
      <dgm:prSet/>
      <dgm:spPr/>
      <dgm:t>
        <a:bodyPr/>
        <a:lstStyle/>
        <a:p>
          <a:endParaRPr lang="en-US" sz="2400"/>
        </a:p>
      </dgm:t>
    </dgm:pt>
    <dgm:pt modelId="{7C0F959A-1DDD-4DB9-8A03-4756754C1706}" type="sibTrans" cxnId="{E6D5EA33-08C2-4CF3-9145-70FBD7D48574}">
      <dgm:prSet/>
      <dgm:spPr/>
      <dgm:t>
        <a:bodyPr/>
        <a:lstStyle/>
        <a:p>
          <a:endParaRPr lang="en-US" sz="2400"/>
        </a:p>
      </dgm:t>
    </dgm:pt>
    <dgm:pt modelId="{F528BF55-EFB8-470A-AA3C-F5B106E1C07B}">
      <dgm:prSet custT="1"/>
      <dgm:spPr/>
      <dgm:t>
        <a:bodyPr/>
        <a:lstStyle/>
        <a:p>
          <a:r>
            <a:rPr lang="nl-NL" sz="1600" i="1"/>
            <a:t>Carusostraat #1, tel 459537</a:t>
          </a:r>
          <a:r>
            <a:rPr lang="nl-NL" sz="1600" b="1"/>
            <a:t> </a:t>
          </a:r>
          <a:endParaRPr lang="en-US" sz="1600"/>
        </a:p>
      </dgm:t>
    </dgm:pt>
    <dgm:pt modelId="{B75D078B-4EB5-4CAD-B74C-A8E5FC31240A}" type="parTrans" cxnId="{00EF839D-5299-4A5B-8303-441A259BADF0}">
      <dgm:prSet/>
      <dgm:spPr/>
      <dgm:t>
        <a:bodyPr/>
        <a:lstStyle/>
        <a:p>
          <a:endParaRPr lang="en-US" sz="2400"/>
        </a:p>
      </dgm:t>
    </dgm:pt>
    <dgm:pt modelId="{E64843D7-28B3-4093-BF81-3D15166240FE}" type="sibTrans" cxnId="{00EF839D-5299-4A5B-8303-441A259BADF0}">
      <dgm:prSet/>
      <dgm:spPr/>
      <dgm:t>
        <a:bodyPr/>
        <a:lstStyle/>
        <a:p>
          <a:endParaRPr lang="en-US" sz="2400"/>
        </a:p>
      </dgm:t>
    </dgm:pt>
    <dgm:pt modelId="{A11A3C1D-C762-4CA5-B558-4D68D32BAB43}">
      <dgm:prSet custT="1"/>
      <dgm:spPr/>
      <dgm:t>
        <a:bodyPr/>
        <a:lstStyle/>
        <a:p>
          <a:r>
            <a:rPr lang="en-US" sz="1800"/>
            <a:t>Health control</a:t>
          </a:r>
        </a:p>
      </dgm:t>
    </dgm:pt>
    <dgm:pt modelId="{EF8C8D8A-0DAD-404D-8A80-F641F6136EC7}" type="parTrans" cxnId="{00465EEC-F75F-41A5-B2AA-80BF8E7EA3D0}">
      <dgm:prSet/>
      <dgm:spPr/>
      <dgm:t>
        <a:bodyPr/>
        <a:lstStyle/>
        <a:p>
          <a:endParaRPr lang="en-US" sz="2400"/>
        </a:p>
      </dgm:t>
    </dgm:pt>
    <dgm:pt modelId="{D74B8386-B165-4977-8F99-E5BDAF17B308}" type="sibTrans" cxnId="{00465EEC-F75F-41A5-B2AA-80BF8E7EA3D0}">
      <dgm:prSet/>
      <dgm:spPr/>
      <dgm:t>
        <a:bodyPr/>
        <a:lstStyle/>
        <a:p>
          <a:endParaRPr lang="en-US" sz="2400"/>
        </a:p>
      </dgm:t>
    </dgm:pt>
    <dgm:pt modelId="{1F44D7D1-A028-40A4-9AA1-4C7BF04E1DB0}">
      <dgm:prSet custT="1"/>
      <dgm:spPr/>
      <dgm:t>
        <a:bodyPr/>
        <a:lstStyle/>
        <a:p>
          <a:r>
            <a:rPr lang="en-US" sz="1600" i="1"/>
            <a:t>A.L. Waaldijkstraat #111, tel 539292</a:t>
          </a:r>
          <a:endParaRPr lang="en-US" sz="1600"/>
        </a:p>
      </dgm:t>
    </dgm:pt>
    <dgm:pt modelId="{1CD52BED-FE7B-4ABA-8409-69BED2A5811F}" type="parTrans" cxnId="{5622F768-9A4E-4E59-8240-CAE34949FE35}">
      <dgm:prSet/>
      <dgm:spPr/>
      <dgm:t>
        <a:bodyPr/>
        <a:lstStyle/>
        <a:p>
          <a:endParaRPr lang="en-US" sz="2400"/>
        </a:p>
      </dgm:t>
    </dgm:pt>
    <dgm:pt modelId="{6E0C10DB-7129-4DCE-A3DC-98435D8D6F80}" type="sibTrans" cxnId="{5622F768-9A4E-4E59-8240-CAE34949FE35}">
      <dgm:prSet/>
      <dgm:spPr/>
      <dgm:t>
        <a:bodyPr/>
        <a:lstStyle/>
        <a:p>
          <a:endParaRPr lang="en-US" sz="2400"/>
        </a:p>
      </dgm:t>
    </dgm:pt>
    <dgm:pt modelId="{3AE1A334-04BA-424D-BE39-559C30669855}">
      <dgm:prSet custT="1"/>
      <dgm:spPr/>
      <dgm:t>
        <a:bodyPr/>
        <a:lstStyle/>
        <a:p>
          <a:r>
            <a:rPr lang="nl-NL" sz="1800"/>
            <a:t>Alle ziekenhuislaboratoria</a:t>
          </a:r>
          <a:endParaRPr lang="en-US" sz="1800"/>
        </a:p>
      </dgm:t>
    </dgm:pt>
    <dgm:pt modelId="{AF58E253-3F28-4EE7-B789-10837EA45225}" type="parTrans" cxnId="{4BF0447D-D67E-4BA8-B06D-A639045D28D1}">
      <dgm:prSet/>
      <dgm:spPr/>
      <dgm:t>
        <a:bodyPr/>
        <a:lstStyle/>
        <a:p>
          <a:endParaRPr lang="en-US" sz="2400"/>
        </a:p>
      </dgm:t>
    </dgm:pt>
    <dgm:pt modelId="{1E1D159C-9BC3-4AF8-94F9-EC263941D5D2}" type="sibTrans" cxnId="{4BF0447D-D67E-4BA8-B06D-A639045D28D1}">
      <dgm:prSet/>
      <dgm:spPr/>
      <dgm:t>
        <a:bodyPr/>
        <a:lstStyle/>
        <a:p>
          <a:endParaRPr lang="en-US" sz="2400"/>
        </a:p>
      </dgm:t>
    </dgm:pt>
    <dgm:pt modelId="{0A09AE25-517B-471B-B4AF-B3D994F69DD9}" type="pres">
      <dgm:prSet presAssocID="{E7C38FE1-0FCF-489A-8B04-7850E90FA10D}" presName="linear" presStyleCnt="0">
        <dgm:presLayoutVars>
          <dgm:animLvl val="lvl"/>
          <dgm:resizeHandles val="exact"/>
        </dgm:presLayoutVars>
      </dgm:prSet>
      <dgm:spPr/>
    </dgm:pt>
    <dgm:pt modelId="{E6DD1281-ADA7-4970-8DC4-D8FC433762A9}" type="pres">
      <dgm:prSet presAssocID="{8C0926BE-AB83-4BAD-9D0D-42B9E3CC7F6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851E6D1-412D-48F8-8CE9-6BC464DB7ADF}" type="pres">
      <dgm:prSet presAssocID="{8C0926BE-AB83-4BAD-9D0D-42B9E3CC7F68}" presName="childText" presStyleLbl="revTx" presStyleIdx="0" presStyleCnt="6">
        <dgm:presLayoutVars>
          <dgm:bulletEnabled val="1"/>
        </dgm:presLayoutVars>
      </dgm:prSet>
      <dgm:spPr/>
    </dgm:pt>
    <dgm:pt modelId="{120E8FF4-75C2-4791-AA68-F53FDDFCFAC8}" type="pres">
      <dgm:prSet presAssocID="{952B2789-1ABE-4AA7-972C-1D123CC3DDD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382206B-254F-4EAE-B59A-1EC0E4493894}" type="pres">
      <dgm:prSet presAssocID="{952B2789-1ABE-4AA7-972C-1D123CC3DDD4}" presName="childText" presStyleLbl="revTx" presStyleIdx="1" presStyleCnt="6">
        <dgm:presLayoutVars>
          <dgm:bulletEnabled val="1"/>
        </dgm:presLayoutVars>
      </dgm:prSet>
      <dgm:spPr/>
    </dgm:pt>
    <dgm:pt modelId="{35E9D01A-D98D-4BD1-A589-51FDA4184623}" type="pres">
      <dgm:prSet presAssocID="{DA70E1F1-EA99-4177-B622-09579ABA6A3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54D513C-BD9B-40F1-9FDD-129C8A10D322}" type="pres">
      <dgm:prSet presAssocID="{88086FB1-79E8-4422-8264-42292D3302CA}" presName="spacer" presStyleCnt="0"/>
      <dgm:spPr/>
    </dgm:pt>
    <dgm:pt modelId="{52DEBC1B-CED2-42D9-BAB0-30CACF4BFFB1}" type="pres">
      <dgm:prSet presAssocID="{40C43273-6F54-4AB5-9B79-C1BFBAEE5E7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6FB1563-CE7B-4832-91D9-52D407DA1BB9}" type="pres">
      <dgm:prSet presAssocID="{40C43273-6F54-4AB5-9B79-C1BFBAEE5E79}" presName="childText" presStyleLbl="revTx" presStyleIdx="2" presStyleCnt="6">
        <dgm:presLayoutVars>
          <dgm:bulletEnabled val="1"/>
        </dgm:presLayoutVars>
      </dgm:prSet>
      <dgm:spPr/>
    </dgm:pt>
    <dgm:pt modelId="{61A7134C-C36E-49DF-B539-94C56F54E6F3}" type="pres">
      <dgm:prSet presAssocID="{31F76221-5F5F-410B-AA67-2FAEFF0A89B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9232803-C87F-4C59-89E4-0907DF60A778}" type="pres">
      <dgm:prSet presAssocID="{31F76221-5F5F-410B-AA67-2FAEFF0A89B7}" presName="childText" presStyleLbl="revTx" presStyleIdx="3" presStyleCnt="6">
        <dgm:presLayoutVars>
          <dgm:bulletEnabled val="1"/>
        </dgm:presLayoutVars>
      </dgm:prSet>
      <dgm:spPr/>
    </dgm:pt>
    <dgm:pt modelId="{9529CD23-87F7-43F5-A418-443E8C83A9C5}" type="pres">
      <dgm:prSet presAssocID="{2557EC19-D1E8-474A-8944-AB7AE169C71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562F1A0-94D0-4039-8DD3-4BA0D739FD51}" type="pres">
      <dgm:prSet presAssocID="{2557EC19-D1E8-474A-8944-AB7AE169C716}" presName="childText" presStyleLbl="revTx" presStyleIdx="4" presStyleCnt="6">
        <dgm:presLayoutVars>
          <dgm:bulletEnabled val="1"/>
        </dgm:presLayoutVars>
      </dgm:prSet>
      <dgm:spPr/>
    </dgm:pt>
    <dgm:pt modelId="{04D5D451-D622-430B-8968-F380F0594579}" type="pres">
      <dgm:prSet presAssocID="{A11A3C1D-C762-4CA5-B558-4D68D32BAB4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6033BCF-0C23-4980-8810-28A15B678E4F}" type="pres">
      <dgm:prSet presAssocID="{A11A3C1D-C762-4CA5-B558-4D68D32BAB43}" presName="childText" presStyleLbl="revTx" presStyleIdx="5" presStyleCnt="6">
        <dgm:presLayoutVars>
          <dgm:bulletEnabled val="1"/>
        </dgm:presLayoutVars>
      </dgm:prSet>
      <dgm:spPr/>
    </dgm:pt>
    <dgm:pt modelId="{7BA26AB3-F135-4B53-B712-E88AD6AA47A0}" type="pres">
      <dgm:prSet presAssocID="{3AE1A334-04BA-424D-BE39-559C3066985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E1FB909-4F58-4C27-8F73-0E9B17E7C21B}" srcId="{952B2789-1ABE-4AA7-972C-1D123CC3DDD4}" destId="{E68FB454-7FE6-4453-9E3A-F9C57AD1C9A4}" srcOrd="1" destOrd="0" parTransId="{DCC73E07-808E-45BD-8544-D64E8A6FF6B4}" sibTransId="{26A8CB3D-EC3A-4064-BE93-49594AB5BE66}"/>
    <dgm:cxn modelId="{97E16A12-0F11-4647-ABD1-8DC709AF21D9}" srcId="{952B2789-1ABE-4AA7-972C-1D123CC3DDD4}" destId="{B0FC35A1-6C84-4A38-8591-1B325E97F649}" srcOrd="2" destOrd="0" parTransId="{CBE48C0A-2522-4B4C-A1E3-D290B73D3120}" sibTransId="{3C77F228-B5A0-4B56-9336-D6A847C930BE}"/>
    <dgm:cxn modelId="{748C841A-BE36-4F6B-981A-BF709BF36102}" srcId="{E7C38FE1-0FCF-489A-8B04-7850E90FA10D}" destId="{40C43273-6F54-4AB5-9B79-C1BFBAEE5E79}" srcOrd="3" destOrd="0" parTransId="{39CA4E58-601C-4264-93E0-BA2958460036}" sibTransId="{28EF593E-61D8-49D4-A0BA-ED5A82D21D2F}"/>
    <dgm:cxn modelId="{26F51B1B-E9CB-486F-BCD3-DA03F52DC2D0}" type="presOf" srcId="{40C43273-6F54-4AB5-9B79-C1BFBAEE5E79}" destId="{52DEBC1B-CED2-42D9-BAB0-30CACF4BFFB1}" srcOrd="0" destOrd="0" presId="urn:microsoft.com/office/officeart/2005/8/layout/vList2"/>
    <dgm:cxn modelId="{94868824-F8F8-423E-BC4B-DD2A4B5CDEBB}" type="presOf" srcId="{3AE1A334-04BA-424D-BE39-559C30669855}" destId="{7BA26AB3-F135-4B53-B712-E88AD6AA47A0}" srcOrd="0" destOrd="0" presId="urn:microsoft.com/office/officeart/2005/8/layout/vList2"/>
    <dgm:cxn modelId="{D0697E26-239C-4E8A-9BFE-FED7DD2251F6}" srcId="{40C43273-6F54-4AB5-9B79-C1BFBAEE5E79}" destId="{3F080808-1F68-4C0A-B796-04C152EEA061}" srcOrd="1" destOrd="0" parTransId="{014A3063-6AD7-4C1C-B514-26B7888F86D2}" sibTransId="{1A1084E1-B198-44C3-AC7A-83AB31FA153E}"/>
    <dgm:cxn modelId="{E9FADB28-2F4C-4DAC-85E3-5A932F254F4E}" type="presOf" srcId="{A11A3C1D-C762-4CA5-B558-4D68D32BAB43}" destId="{04D5D451-D622-430B-8968-F380F0594579}" srcOrd="0" destOrd="0" presId="urn:microsoft.com/office/officeart/2005/8/layout/vList2"/>
    <dgm:cxn modelId="{E6D5EA33-08C2-4CF3-9145-70FBD7D48574}" srcId="{E7C38FE1-0FCF-489A-8B04-7850E90FA10D}" destId="{2557EC19-D1E8-474A-8944-AB7AE169C716}" srcOrd="5" destOrd="0" parTransId="{0D59657D-F057-497B-A594-CAB058EAE736}" sibTransId="{7C0F959A-1DDD-4DB9-8A03-4756754C1706}"/>
    <dgm:cxn modelId="{DB45E534-41A7-4E94-956D-DBFAE27C2A4B}" type="presOf" srcId="{8C0926BE-AB83-4BAD-9D0D-42B9E3CC7F68}" destId="{E6DD1281-ADA7-4970-8DC4-D8FC433762A9}" srcOrd="0" destOrd="0" presId="urn:microsoft.com/office/officeart/2005/8/layout/vList2"/>
    <dgm:cxn modelId="{2F8C963A-78C8-4FC4-8086-B42F0D66E8AA}" type="presOf" srcId="{F528BF55-EFB8-470A-AA3C-F5B106E1C07B}" destId="{B562F1A0-94D0-4039-8DD3-4BA0D739FD51}" srcOrd="0" destOrd="0" presId="urn:microsoft.com/office/officeart/2005/8/layout/vList2"/>
    <dgm:cxn modelId="{9ACFB55C-6DF6-4718-89E7-D157497DB15D}" type="presOf" srcId="{3F080808-1F68-4C0A-B796-04C152EEA061}" destId="{B6FB1563-CE7B-4832-91D9-52D407DA1BB9}" srcOrd="0" destOrd="1" presId="urn:microsoft.com/office/officeart/2005/8/layout/vList2"/>
    <dgm:cxn modelId="{AE9E5860-EF86-4BE0-A6E3-F8F6262E9038}" type="presOf" srcId="{952B2789-1ABE-4AA7-972C-1D123CC3DDD4}" destId="{120E8FF4-75C2-4791-AA68-F53FDDFCFAC8}" srcOrd="0" destOrd="0" presId="urn:microsoft.com/office/officeart/2005/8/layout/vList2"/>
    <dgm:cxn modelId="{7089E764-5649-4E8E-9EAE-1306987BF248}" type="presOf" srcId="{92B73BED-A828-4A2F-96A7-18468FB43EEE}" destId="{2851E6D1-412D-48F8-8CE9-6BC464DB7ADF}" srcOrd="0" destOrd="0" presId="urn:microsoft.com/office/officeart/2005/8/layout/vList2"/>
    <dgm:cxn modelId="{DF3C5945-D183-476E-AFF6-ADD9ED920C26}" type="presOf" srcId="{B0FC35A1-6C84-4A38-8591-1B325E97F649}" destId="{5382206B-254F-4EAE-B59A-1EC0E4493894}" srcOrd="0" destOrd="2" presId="urn:microsoft.com/office/officeart/2005/8/layout/vList2"/>
    <dgm:cxn modelId="{DB2A8546-E9D9-4007-9FDA-B9EB0C14658C}" srcId="{8C0926BE-AB83-4BAD-9D0D-42B9E3CC7F68}" destId="{779E6F6A-CD57-4E16-A3AB-0E4BEA60F391}" srcOrd="1" destOrd="0" parTransId="{E317FE63-EAB1-45D5-9F5E-B4C14F155100}" sibTransId="{A70BB2E4-C074-435C-9F56-1F3AF6B1F9BF}"/>
    <dgm:cxn modelId="{5622F768-9A4E-4E59-8240-CAE34949FE35}" srcId="{A11A3C1D-C762-4CA5-B558-4D68D32BAB43}" destId="{1F44D7D1-A028-40A4-9AA1-4C7BF04E1DB0}" srcOrd="0" destOrd="0" parTransId="{1CD52BED-FE7B-4ABA-8409-69BED2A5811F}" sibTransId="{6E0C10DB-7129-4DCE-A3DC-98435D8D6F80}"/>
    <dgm:cxn modelId="{DA645E6B-00B1-4FB2-83A0-E0776DD1345A}" srcId="{E7C38FE1-0FCF-489A-8B04-7850E90FA10D}" destId="{31F76221-5F5F-410B-AA67-2FAEFF0A89B7}" srcOrd="4" destOrd="0" parTransId="{09AE9CA0-19E6-410B-81AD-C2B62ACF8A47}" sibTransId="{DCB4E238-D028-4206-9145-291ECBF24CE5}"/>
    <dgm:cxn modelId="{9EFC7C72-21D1-4011-A6CE-05261AB27900}" type="presOf" srcId="{DA70E1F1-EA99-4177-B622-09579ABA6A38}" destId="{35E9D01A-D98D-4BD1-A589-51FDA4184623}" srcOrd="0" destOrd="0" presId="urn:microsoft.com/office/officeart/2005/8/layout/vList2"/>
    <dgm:cxn modelId="{C1430774-573C-4BC2-A0F1-0534B95DBFA6}" type="presOf" srcId="{E7C38FE1-0FCF-489A-8B04-7850E90FA10D}" destId="{0A09AE25-517B-471B-B4AF-B3D994F69DD9}" srcOrd="0" destOrd="0" presId="urn:microsoft.com/office/officeart/2005/8/layout/vList2"/>
    <dgm:cxn modelId="{AEAD5B5A-EF49-4765-B98D-90430BDBC07F}" type="presOf" srcId="{E68FB454-7FE6-4453-9E3A-F9C57AD1C9A4}" destId="{5382206B-254F-4EAE-B59A-1EC0E4493894}" srcOrd="0" destOrd="1" presId="urn:microsoft.com/office/officeart/2005/8/layout/vList2"/>
    <dgm:cxn modelId="{4BF0447D-D67E-4BA8-B06D-A639045D28D1}" srcId="{E7C38FE1-0FCF-489A-8B04-7850E90FA10D}" destId="{3AE1A334-04BA-424D-BE39-559C30669855}" srcOrd="7" destOrd="0" parTransId="{AF58E253-3F28-4EE7-B789-10837EA45225}" sibTransId="{1E1D159C-9BC3-4AF8-94F9-EC263941D5D2}"/>
    <dgm:cxn modelId="{A180827F-EEC1-47E7-83B9-CA56F1166965}" type="presOf" srcId="{779E6F6A-CD57-4E16-A3AB-0E4BEA60F391}" destId="{2851E6D1-412D-48F8-8CE9-6BC464DB7ADF}" srcOrd="0" destOrd="1" presId="urn:microsoft.com/office/officeart/2005/8/layout/vList2"/>
    <dgm:cxn modelId="{883BC686-3AE6-49FE-8BBF-DDB4148B4038}" type="presOf" srcId="{1F44D7D1-A028-40A4-9AA1-4C7BF04E1DB0}" destId="{D6033BCF-0C23-4980-8810-28A15B678E4F}" srcOrd="0" destOrd="0" presId="urn:microsoft.com/office/officeart/2005/8/layout/vList2"/>
    <dgm:cxn modelId="{FB4E4E8A-3147-446C-AA95-E5294F676AA7}" srcId="{E7C38FE1-0FCF-489A-8B04-7850E90FA10D}" destId="{DA70E1F1-EA99-4177-B622-09579ABA6A38}" srcOrd="2" destOrd="0" parTransId="{119AAC47-D072-4EE2-9523-2B145571787E}" sibTransId="{88086FB1-79E8-4422-8264-42292D3302CA}"/>
    <dgm:cxn modelId="{8228BC8C-3B92-4BF7-B399-EBB460B76E71}" type="presOf" srcId="{103ADF68-9D46-4FEB-91F4-C0AC1803CB19}" destId="{5382206B-254F-4EAE-B59A-1EC0E4493894}" srcOrd="0" destOrd="0" presId="urn:microsoft.com/office/officeart/2005/8/layout/vList2"/>
    <dgm:cxn modelId="{91519F8D-76C4-4372-87F1-770F56141CC2}" type="presOf" srcId="{F1519035-24FB-4FE7-BCDB-3B732BFC1824}" destId="{B6FB1563-CE7B-4832-91D9-52D407DA1BB9}" srcOrd="0" destOrd="0" presId="urn:microsoft.com/office/officeart/2005/8/layout/vList2"/>
    <dgm:cxn modelId="{77BF1D9C-8454-47E1-A4E2-EFEDFF87F140}" type="presOf" srcId="{31F76221-5F5F-410B-AA67-2FAEFF0A89B7}" destId="{61A7134C-C36E-49DF-B539-94C56F54E6F3}" srcOrd="0" destOrd="0" presId="urn:microsoft.com/office/officeart/2005/8/layout/vList2"/>
    <dgm:cxn modelId="{00EF839D-5299-4A5B-8303-441A259BADF0}" srcId="{2557EC19-D1E8-474A-8944-AB7AE169C716}" destId="{F528BF55-EFB8-470A-AA3C-F5B106E1C07B}" srcOrd="0" destOrd="0" parTransId="{B75D078B-4EB5-4CAD-B74C-A8E5FC31240A}" sibTransId="{E64843D7-28B3-4093-BF81-3D15166240FE}"/>
    <dgm:cxn modelId="{A50EA3B7-C981-470A-A52B-0C41A024D54F}" srcId="{40C43273-6F54-4AB5-9B79-C1BFBAEE5E79}" destId="{F1519035-24FB-4FE7-BCDB-3B732BFC1824}" srcOrd="0" destOrd="0" parTransId="{6267CE09-E8F5-4790-969F-1E049BCB4D8B}" sibTransId="{E06B7A79-E2EB-468A-9324-180AB0273905}"/>
    <dgm:cxn modelId="{82774EBD-A5EF-4BA3-A314-D72682ED101F}" srcId="{E7C38FE1-0FCF-489A-8B04-7850E90FA10D}" destId="{952B2789-1ABE-4AA7-972C-1D123CC3DDD4}" srcOrd="1" destOrd="0" parTransId="{B5E81CE0-1018-4EC7-81D7-A6F97B5C6489}" sibTransId="{D35E5985-1D79-482C-B3F1-2FF70B1500B9}"/>
    <dgm:cxn modelId="{D90F9AC8-0510-47D5-8542-1F9A4DC18EEA}" type="presOf" srcId="{CCFB699F-E964-459E-9270-B065AFD60215}" destId="{89232803-C87F-4C59-89E4-0907DF60A778}" srcOrd="0" destOrd="0" presId="urn:microsoft.com/office/officeart/2005/8/layout/vList2"/>
    <dgm:cxn modelId="{68AF3AD9-59B7-43C3-A9C1-9E7A4D881CC2}" srcId="{952B2789-1ABE-4AA7-972C-1D123CC3DDD4}" destId="{103ADF68-9D46-4FEB-91F4-C0AC1803CB19}" srcOrd="0" destOrd="0" parTransId="{064D4FF6-67E2-4C45-B5CB-37AB2E81458F}" sibTransId="{2F7AF096-6C33-4476-8421-E22DDA064E5C}"/>
    <dgm:cxn modelId="{45FB26E6-4694-4806-945D-49A11A359804}" type="presOf" srcId="{2557EC19-D1E8-474A-8944-AB7AE169C716}" destId="{9529CD23-87F7-43F5-A418-443E8C83A9C5}" srcOrd="0" destOrd="0" presId="urn:microsoft.com/office/officeart/2005/8/layout/vList2"/>
    <dgm:cxn modelId="{92E41DE7-495E-4C5F-9E89-88D0C4E1448F}" srcId="{31F76221-5F5F-410B-AA67-2FAEFF0A89B7}" destId="{CCFB699F-E964-459E-9270-B065AFD60215}" srcOrd="0" destOrd="0" parTransId="{72F78825-5B9A-4346-A087-971C9F8FCF95}" sibTransId="{0B85DD09-817D-483A-A957-98BAD68FF6EF}"/>
    <dgm:cxn modelId="{CE7800E9-4BA5-479A-A264-79E02E536CA4}" srcId="{8C0926BE-AB83-4BAD-9D0D-42B9E3CC7F68}" destId="{92B73BED-A828-4A2F-96A7-18468FB43EEE}" srcOrd="0" destOrd="0" parTransId="{BDD2DD17-7950-45E9-8F00-EB34E686881A}" sibTransId="{0E307FF1-B8E3-4626-A0B9-B4B38979AD16}"/>
    <dgm:cxn modelId="{00465EEC-F75F-41A5-B2AA-80BF8E7EA3D0}" srcId="{E7C38FE1-0FCF-489A-8B04-7850E90FA10D}" destId="{A11A3C1D-C762-4CA5-B558-4D68D32BAB43}" srcOrd="6" destOrd="0" parTransId="{EF8C8D8A-0DAD-404D-8A80-F641F6136EC7}" sibTransId="{D74B8386-B165-4977-8F99-E5BDAF17B308}"/>
    <dgm:cxn modelId="{427C23F5-2D17-4BD9-9027-FD31215636E7}" srcId="{E7C38FE1-0FCF-489A-8B04-7850E90FA10D}" destId="{8C0926BE-AB83-4BAD-9D0D-42B9E3CC7F68}" srcOrd="0" destOrd="0" parTransId="{5D89DCA0-782E-4329-84B9-950255EE28F7}" sibTransId="{8EAEC96C-12ED-477D-8755-3C2945E09E29}"/>
    <dgm:cxn modelId="{6A775AEA-1F4E-4433-B170-728397065BFD}" type="presParOf" srcId="{0A09AE25-517B-471B-B4AF-B3D994F69DD9}" destId="{E6DD1281-ADA7-4970-8DC4-D8FC433762A9}" srcOrd="0" destOrd="0" presId="urn:microsoft.com/office/officeart/2005/8/layout/vList2"/>
    <dgm:cxn modelId="{4A5A12F7-69F1-44F1-978F-E492DF4090EC}" type="presParOf" srcId="{0A09AE25-517B-471B-B4AF-B3D994F69DD9}" destId="{2851E6D1-412D-48F8-8CE9-6BC464DB7ADF}" srcOrd="1" destOrd="0" presId="urn:microsoft.com/office/officeart/2005/8/layout/vList2"/>
    <dgm:cxn modelId="{07590799-2911-46F2-9900-3A70E65D739F}" type="presParOf" srcId="{0A09AE25-517B-471B-B4AF-B3D994F69DD9}" destId="{120E8FF4-75C2-4791-AA68-F53FDDFCFAC8}" srcOrd="2" destOrd="0" presId="urn:microsoft.com/office/officeart/2005/8/layout/vList2"/>
    <dgm:cxn modelId="{019BFC5F-CD9D-4925-B72F-3A29AA2B82AA}" type="presParOf" srcId="{0A09AE25-517B-471B-B4AF-B3D994F69DD9}" destId="{5382206B-254F-4EAE-B59A-1EC0E4493894}" srcOrd="3" destOrd="0" presId="urn:microsoft.com/office/officeart/2005/8/layout/vList2"/>
    <dgm:cxn modelId="{5B302BE0-FEEF-4DD5-BC46-E7E98A59C562}" type="presParOf" srcId="{0A09AE25-517B-471B-B4AF-B3D994F69DD9}" destId="{35E9D01A-D98D-4BD1-A589-51FDA4184623}" srcOrd="4" destOrd="0" presId="urn:microsoft.com/office/officeart/2005/8/layout/vList2"/>
    <dgm:cxn modelId="{FAA5E813-163E-45C1-843F-DE6E0E7D92B2}" type="presParOf" srcId="{0A09AE25-517B-471B-B4AF-B3D994F69DD9}" destId="{E54D513C-BD9B-40F1-9FDD-129C8A10D322}" srcOrd="5" destOrd="0" presId="urn:microsoft.com/office/officeart/2005/8/layout/vList2"/>
    <dgm:cxn modelId="{EF0DBB4E-3BD1-479A-9BF2-E4F13DBB6E6C}" type="presParOf" srcId="{0A09AE25-517B-471B-B4AF-B3D994F69DD9}" destId="{52DEBC1B-CED2-42D9-BAB0-30CACF4BFFB1}" srcOrd="6" destOrd="0" presId="urn:microsoft.com/office/officeart/2005/8/layout/vList2"/>
    <dgm:cxn modelId="{6A18EE20-D1F4-41DA-B429-2C1367B55787}" type="presParOf" srcId="{0A09AE25-517B-471B-B4AF-B3D994F69DD9}" destId="{B6FB1563-CE7B-4832-91D9-52D407DA1BB9}" srcOrd="7" destOrd="0" presId="urn:microsoft.com/office/officeart/2005/8/layout/vList2"/>
    <dgm:cxn modelId="{051A8A47-BCE6-471A-A272-7F7B2666D980}" type="presParOf" srcId="{0A09AE25-517B-471B-B4AF-B3D994F69DD9}" destId="{61A7134C-C36E-49DF-B539-94C56F54E6F3}" srcOrd="8" destOrd="0" presId="urn:microsoft.com/office/officeart/2005/8/layout/vList2"/>
    <dgm:cxn modelId="{093BAAA4-F911-413A-AA0C-642A640329F6}" type="presParOf" srcId="{0A09AE25-517B-471B-B4AF-B3D994F69DD9}" destId="{89232803-C87F-4C59-89E4-0907DF60A778}" srcOrd="9" destOrd="0" presId="urn:microsoft.com/office/officeart/2005/8/layout/vList2"/>
    <dgm:cxn modelId="{94AC6FBC-BAC7-4BDD-BBCE-C9D8BC57F333}" type="presParOf" srcId="{0A09AE25-517B-471B-B4AF-B3D994F69DD9}" destId="{9529CD23-87F7-43F5-A418-443E8C83A9C5}" srcOrd="10" destOrd="0" presId="urn:microsoft.com/office/officeart/2005/8/layout/vList2"/>
    <dgm:cxn modelId="{F977EDEB-6290-4A02-834C-79A1D1722ACB}" type="presParOf" srcId="{0A09AE25-517B-471B-B4AF-B3D994F69DD9}" destId="{B562F1A0-94D0-4039-8DD3-4BA0D739FD51}" srcOrd="11" destOrd="0" presId="urn:microsoft.com/office/officeart/2005/8/layout/vList2"/>
    <dgm:cxn modelId="{293C667F-6E6F-4DED-B1BC-3D77C36B1F74}" type="presParOf" srcId="{0A09AE25-517B-471B-B4AF-B3D994F69DD9}" destId="{04D5D451-D622-430B-8968-F380F0594579}" srcOrd="12" destOrd="0" presId="urn:microsoft.com/office/officeart/2005/8/layout/vList2"/>
    <dgm:cxn modelId="{4D44F6C8-C74E-40C2-BFA2-A68C174BE56C}" type="presParOf" srcId="{0A09AE25-517B-471B-B4AF-B3D994F69DD9}" destId="{D6033BCF-0C23-4980-8810-28A15B678E4F}" srcOrd="13" destOrd="0" presId="urn:microsoft.com/office/officeart/2005/8/layout/vList2"/>
    <dgm:cxn modelId="{00677EBB-3E34-402B-B934-7048E7ABECC6}" type="presParOf" srcId="{0A09AE25-517B-471B-B4AF-B3D994F69DD9}" destId="{7BA26AB3-F135-4B53-B712-E88AD6AA47A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C38FE1-0FCF-489A-8B04-7850E90FA10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0926BE-AB83-4BAD-9D0D-42B9E3CC7F68}">
      <dgm:prSet custT="1"/>
      <dgm:spPr/>
      <dgm:t>
        <a:bodyPr/>
        <a:lstStyle/>
        <a:p>
          <a:r>
            <a:rPr lang="nl-NL" sz="1800" dirty="0"/>
            <a:t>Het BOG</a:t>
          </a:r>
          <a:endParaRPr lang="en-US" sz="1800" dirty="0"/>
        </a:p>
      </dgm:t>
    </dgm:pt>
    <dgm:pt modelId="{5D89DCA0-782E-4329-84B9-950255EE28F7}" type="parTrans" cxnId="{427C23F5-2D17-4BD9-9027-FD31215636E7}">
      <dgm:prSet/>
      <dgm:spPr/>
      <dgm:t>
        <a:bodyPr/>
        <a:lstStyle/>
        <a:p>
          <a:endParaRPr lang="en-US" sz="2400"/>
        </a:p>
      </dgm:t>
    </dgm:pt>
    <dgm:pt modelId="{8EAEC96C-12ED-477D-8755-3C2945E09E29}" type="sibTrans" cxnId="{427C23F5-2D17-4BD9-9027-FD31215636E7}">
      <dgm:prSet/>
      <dgm:spPr/>
      <dgm:t>
        <a:bodyPr/>
        <a:lstStyle/>
        <a:p>
          <a:endParaRPr lang="en-US" sz="2400"/>
        </a:p>
      </dgm:t>
    </dgm:pt>
    <dgm:pt modelId="{92B73BED-A828-4A2F-96A7-18468FB43EEE}">
      <dgm:prSet custT="1"/>
      <dgm:spPr/>
      <dgm:t>
        <a:bodyPr/>
        <a:lstStyle/>
        <a:p>
          <a:r>
            <a:rPr lang="nl-NL" sz="1600" dirty="0"/>
            <a:t>Rode kruislaan # 13-15, </a:t>
          </a:r>
          <a:r>
            <a:rPr lang="nl-NL" sz="1600" i="1" dirty="0"/>
            <a:t>Malaria poli van het BOG, tel: 178 of drs Panchoe, tel. 8580258</a:t>
          </a:r>
          <a:endParaRPr lang="en-US" sz="1600" dirty="0"/>
        </a:p>
      </dgm:t>
    </dgm:pt>
    <dgm:pt modelId="{BDD2DD17-7950-45E9-8F00-EB34E686881A}" type="parTrans" cxnId="{CE7800E9-4BA5-479A-A264-79E02E536CA4}">
      <dgm:prSet/>
      <dgm:spPr/>
      <dgm:t>
        <a:bodyPr/>
        <a:lstStyle/>
        <a:p>
          <a:endParaRPr lang="en-US" sz="2400"/>
        </a:p>
      </dgm:t>
    </dgm:pt>
    <dgm:pt modelId="{0E307FF1-B8E3-4626-A0B9-B4B38979AD16}" type="sibTrans" cxnId="{CE7800E9-4BA5-479A-A264-79E02E536CA4}">
      <dgm:prSet/>
      <dgm:spPr/>
      <dgm:t>
        <a:bodyPr/>
        <a:lstStyle/>
        <a:p>
          <a:endParaRPr lang="en-US" sz="2400"/>
        </a:p>
      </dgm:t>
    </dgm:pt>
    <dgm:pt modelId="{779E6F6A-CD57-4E16-A3AB-0E4BEA60F391}">
      <dgm:prSet custT="1"/>
      <dgm:spPr/>
      <dgm:t>
        <a:bodyPr/>
        <a:lstStyle/>
        <a:p>
          <a:r>
            <a:rPr lang="nl-NL" sz="1600" i="1" dirty="0"/>
            <a:t>Gratis</a:t>
          </a:r>
          <a:endParaRPr lang="en-US" sz="1600" dirty="0"/>
        </a:p>
      </dgm:t>
    </dgm:pt>
    <dgm:pt modelId="{E317FE63-EAB1-45D5-9F5E-B4C14F155100}" type="parTrans" cxnId="{DB2A8546-E9D9-4007-9FDA-B9EB0C14658C}">
      <dgm:prSet/>
      <dgm:spPr/>
      <dgm:t>
        <a:bodyPr/>
        <a:lstStyle/>
        <a:p>
          <a:endParaRPr lang="en-US" sz="2400"/>
        </a:p>
      </dgm:t>
    </dgm:pt>
    <dgm:pt modelId="{A70BB2E4-C074-435C-9F56-1F3AF6B1F9BF}" type="sibTrans" cxnId="{DB2A8546-E9D9-4007-9FDA-B9EB0C14658C}">
      <dgm:prSet/>
      <dgm:spPr/>
      <dgm:t>
        <a:bodyPr/>
        <a:lstStyle/>
        <a:p>
          <a:endParaRPr lang="en-US" sz="2400"/>
        </a:p>
      </dgm:t>
    </dgm:pt>
    <dgm:pt modelId="{952B2789-1ABE-4AA7-972C-1D123CC3DDD4}">
      <dgm:prSet custT="1"/>
      <dgm:spPr/>
      <dgm:t>
        <a:bodyPr/>
        <a:lstStyle/>
        <a:p>
          <a:r>
            <a:rPr lang="nl-NL" sz="1800" dirty="0"/>
            <a:t>Malaria programma, Trop clinic en elke MDS-post</a:t>
          </a:r>
          <a:endParaRPr lang="en-US" sz="1800" dirty="0"/>
        </a:p>
      </dgm:t>
    </dgm:pt>
    <dgm:pt modelId="{B5E81CE0-1018-4EC7-81D7-A6F97B5C6489}" type="parTrans" cxnId="{82774EBD-A5EF-4BA3-A314-D72682ED101F}">
      <dgm:prSet/>
      <dgm:spPr/>
      <dgm:t>
        <a:bodyPr/>
        <a:lstStyle/>
        <a:p>
          <a:endParaRPr lang="en-US" sz="2400"/>
        </a:p>
      </dgm:t>
    </dgm:pt>
    <dgm:pt modelId="{D35E5985-1D79-482C-B3F1-2FF70B1500B9}" type="sibTrans" cxnId="{82774EBD-A5EF-4BA3-A314-D72682ED101F}">
      <dgm:prSet/>
      <dgm:spPr/>
      <dgm:t>
        <a:bodyPr/>
        <a:lstStyle/>
        <a:p>
          <a:endParaRPr lang="en-US" sz="2400"/>
        </a:p>
      </dgm:t>
    </dgm:pt>
    <dgm:pt modelId="{103ADF68-9D46-4FEB-91F4-C0AC1803CB19}">
      <dgm:prSet custT="1"/>
      <dgm:spPr/>
      <dgm:t>
        <a:bodyPr/>
        <a:lstStyle/>
        <a:p>
          <a:r>
            <a:rPr lang="nl-NL" sz="1600" i="1" dirty="0"/>
            <a:t>Basito straat – Commisaris Roblesweg, tel: 459969</a:t>
          </a:r>
          <a:endParaRPr lang="en-US" sz="1600" dirty="0"/>
        </a:p>
      </dgm:t>
    </dgm:pt>
    <dgm:pt modelId="{064D4FF6-67E2-4C45-B5CB-37AB2E81458F}" type="parTrans" cxnId="{68AF3AD9-59B7-43C3-A9C1-9E7A4D881CC2}">
      <dgm:prSet/>
      <dgm:spPr/>
      <dgm:t>
        <a:bodyPr/>
        <a:lstStyle/>
        <a:p>
          <a:endParaRPr lang="en-US" sz="2400"/>
        </a:p>
      </dgm:t>
    </dgm:pt>
    <dgm:pt modelId="{2F7AF096-6C33-4476-8421-E22DDA064E5C}" type="sibTrans" cxnId="{68AF3AD9-59B7-43C3-A9C1-9E7A4D881CC2}">
      <dgm:prSet/>
      <dgm:spPr/>
      <dgm:t>
        <a:bodyPr/>
        <a:lstStyle/>
        <a:p>
          <a:endParaRPr lang="en-US" sz="2400"/>
        </a:p>
      </dgm:t>
    </dgm:pt>
    <dgm:pt modelId="{E68FB454-7FE6-4453-9E3A-F9C57AD1C9A4}">
      <dgm:prSet custT="1"/>
      <dgm:spPr/>
      <dgm:t>
        <a:bodyPr/>
        <a:lstStyle/>
        <a:p>
          <a:r>
            <a:rPr lang="nl-NL" sz="1600" i="1" dirty="0"/>
            <a:t>Anamoestraat 44, tel: 6805585</a:t>
          </a:r>
          <a:endParaRPr lang="en-US" sz="1600" dirty="0"/>
        </a:p>
      </dgm:t>
    </dgm:pt>
    <dgm:pt modelId="{DCC73E07-808E-45BD-8544-D64E8A6FF6B4}" type="parTrans" cxnId="{0E1FB909-4F58-4C27-8F73-0E9B17E7C21B}">
      <dgm:prSet/>
      <dgm:spPr/>
      <dgm:t>
        <a:bodyPr/>
        <a:lstStyle/>
        <a:p>
          <a:endParaRPr lang="en-US" sz="2400"/>
        </a:p>
      </dgm:t>
    </dgm:pt>
    <dgm:pt modelId="{26A8CB3D-EC3A-4064-BE93-49594AB5BE66}" type="sibTrans" cxnId="{0E1FB909-4F58-4C27-8F73-0E9B17E7C21B}">
      <dgm:prSet/>
      <dgm:spPr/>
      <dgm:t>
        <a:bodyPr/>
        <a:lstStyle/>
        <a:p>
          <a:endParaRPr lang="en-US" sz="2400"/>
        </a:p>
      </dgm:t>
    </dgm:pt>
    <dgm:pt modelId="{B0FC35A1-6C84-4A38-8591-1B325E97F649}">
      <dgm:prSet custT="1"/>
      <dgm:spPr/>
      <dgm:t>
        <a:bodyPr/>
        <a:lstStyle/>
        <a:p>
          <a:r>
            <a:rPr lang="nl-NL" sz="1600" i="1" dirty="0"/>
            <a:t>Gratis</a:t>
          </a:r>
          <a:endParaRPr lang="en-US" sz="1600" dirty="0"/>
        </a:p>
      </dgm:t>
    </dgm:pt>
    <dgm:pt modelId="{CBE48C0A-2522-4B4C-A1E3-D290B73D3120}" type="parTrans" cxnId="{97E16A12-0F11-4647-ABD1-8DC709AF21D9}">
      <dgm:prSet/>
      <dgm:spPr/>
      <dgm:t>
        <a:bodyPr/>
        <a:lstStyle/>
        <a:p>
          <a:endParaRPr lang="en-US" sz="2400"/>
        </a:p>
      </dgm:t>
    </dgm:pt>
    <dgm:pt modelId="{3C77F228-B5A0-4B56-9336-D6A847C930BE}" type="sibTrans" cxnId="{97E16A12-0F11-4647-ABD1-8DC709AF21D9}">
      <dgm:prSet/>
      <dgm:spPr/>
      <dgm:t>
        <a:bodyPr/>
        <a:lstStyle/>
        <a:p>
          <a:endParaRPr lang="en-US" sz="2400"/>
        </a:p>
      </dgm:t>
    </dgm:pt>
    <dgm:pt modelId="{DA70E1F1-EA99-4177-B622-09579ABA6A38}">
      <dgm:prSet custT="1"/>
      <dgm:spPr/>
      <dgm:t>
        <a:bodyPr/>
        <a:lstStyle/>
        <a:p>
          <a:r>
            <a:rPr lang="nl-NL" sz="1800" dirty="0"/>
            <a:t>Elke poli van Medische Zending </a:t>
          </a:r>
          <a:r>
            <a:rPr lang="nl-NL" sz="1800" i="1" dirty="0"/>
            <a:t>(Hoofdkantoor lab: 499466)</a:t>
          </a:r>
          <a:endParaRPr lang="en-US" sz="1800" dirty="0"/>
        </a:p>
      </dgm:t>
    </dgm:pt>
    <dgm:pt modelId="{119AAC47-D072-4EE2-9523-2B145571787E}" type="parTrans" cxnId="{FB4E4E8A-3147-446C-AA95-E5294F676AA7}">
      <dgm:prSet/>
      <dgm:spPr/>
      <dgm:t>
        <a:bodyPr/>
        <a:lstStyle/>
        <a:p>
          <a:endParaRPr lang="en-US" sz="2400"/>
        </a:p>
      </dgm:t>
    </dgm:pt>
    <dgm:pt modelId="{88086FB1-79E8-4422-8264-42292D3302CA}" type="sibTrans" cxnId="{FB4E4E8A-3147-446C-AA95-E5294F676AA7}">
      <dgm:prSet/>
      <dgm:spPr/>
      <dgm:t>
        <a:bodyPr/>
        <a:lstStyle/>
        <a:p>
          <a:endParaRPr lang="en-US" sz="2400"/>
        </a:p>
      </dgm:t>
    </dgm:pt>
    <dgm:pt modelId="{40C43273-6F54-4AB5-9B79-C1BFBAEE5E79}">
      <dgm:prSet custT="1"/>
      <dgm:spPr/>
      <dgm:t>
        <a:bodyPr/>
        <a:lstStyle/>
        <a:p>
          <a:r>
            <a:rPr lang="nl-NL" sz="1800"/>
            <a:t>De spoedposten</a:t>
          </a:r>
          <a:endParaRPr lang="en-US" sz="1800"/>
        </a:p>
      </dgm:t>
    </dgm:pt>
    <dgm:pt modelId="{39CA4E58-601C-4264-93E0-BA2958460036}" type="parTrans" cxnId="{748C841A-BE36-4F6B-981A-BF709BF36102}">
      <dgm:prSet/>
      <dgm:spPr/>
      <dgm:t>
        <a:bodyPr/>
        <a:lstStyle/>
        <a:p>
          <a:endParaRPr lang="en-US" sz="2400"/>
        </a:p>
      </dgm:t>
    </dgm:pt>
    <dgm:pt modelId="{28EF593E-61D8-49D4-A0BA-ED5A82D21D2F}" type="sibTrans" cxnId="{748C841A-BE36-4F6B-981A-BF709BF36102}">
      <dgm:prSet/>
      <dgm:spPr/>
      <dgm:t>
        <a:bodyPr/>
        <a:lstStyle/>
        <a:p>
          <a:endParaRPr lang="en-US" sz="2400"/>
        </a:p>
      </dgm:t>
    </dgm:pt>
    <dgm:pt modelId="{F1519035-24FB-4FE7-BCDB-3B732BFC1824}">
      <dgm:prSet custT="1"/>
      <dgm:spPr/>
      <dgm:t>
        <a:bodyPr/>
        <a:lstStyle/>
        <a:p>
          <a:r>
            <a:rPr lang="nl-NL" sz="1600"/>
            <a:t>SEH </a:t>
          </a:r>
          <a:r>
            <a:rPr lang="nl-NL" sz="1600" i="1"/>
            <a:t>(tel 8869520)</a:t>
          </a:r>
          <a:endParaRPr lang="en-US" sz="1600"/>
        </a:p>
      </dgm:t>
    </dgm:pt>
    <dgm:pt modelId="{6267CE09-E8F5-4790-969F-1E049BCB4D8B}" type="parTrans" cxnId="{A50EA3B7-C981-470A-A52B-0C41A024D54F}">
      <dgm:prSet/>
      <dgm:spPr/>
      <dgm:t>
        <a:bodyPr/>
        <a:lstStyle/>
        <a:p>
          <a:endParaRPr lang="en-US" sz="2400"/>
        </a:p>
      </dgm:t>
    </dgm:pt>
    <dgm:pt modelId="{E06B7A79-E2EB-468A-9324-180AB0273905}" type="sibTrans" cxnId="{A50EA3B7-C981-470A-A52B-0C41A024D54F}">
      <dgm:prSet/>
      <dgm:spPr/>
      <dgm:t>
        <a:bodyPr/>
        <a:lstStyle/>
        <a:p>
          <a:endParaRPr lang="en-US" sz="2400"/>
        </a:p>
      </dgm:t>
    </dgm:pt>
    <dgm:pt modelId="{3F080808-1F68-4C0A-B796-04C152EEA061}">
      <dgm:prSet custT="1"/>
      <dgm:spPr/>
      <dgm:t>
        <a:bodyPr/>
        <a:lstStyle/>
        <a:p>
          <a:r>
            <a:rPr lang="nl-NL" sz="1600" i="1"/>
            <a:t>HASP RKZ</a:t>
          </a:r>
          <a:endParaRPr lang="en-US" sz="1600"/>
        </a:p>
      </dgm:t>
    </dgm:pt>
    <dgm:pt modelId="{014A3063-6AD7-4C1C-B514-26B7888F86D2}" type="parTrans" cxnId="{D0697E26-239C-4E8A-9BFE-FED7DD2251F6}">
      <dgm:prSet/>
      <dgm:spPr/>
      <dgm:t>
        <a:bodyPr/>
        <a:lstStyle/>
        <a:p>
          <a:endParaRPr lang="en-US" sz="2400"/>
        </a:p>
      </dgm:t>
    </dgm:pt>
    <dgm:pt modelId="{1A1084E1-B198-44C3-AC7A-83AB31FA153E}" type="sibTrans" cxnId="{D0697E26-239C-4E8A-9BFE-FED7DD2251F6}">
      <dgm:prSet/>
      <dgm:spPr/>
      <dgm:t>
        <a:bodyPr/>
        <a:lstStyle/>
        <a:p>
          <a:endParaRPr lang="en-US" sz="2400"/>
        </a:p>
      </dgm:t>
    </dgm:pt>
    <dgm:pt modelId="{31F76221-5F5F-410B-AA67-2FAEFF0A89B7}">
      <dgm:prSet custT="1"/>
      <dgm:spPr/>
      <dgm:t>
        <a:bodyPr/>
        <a:lstStyle/>
        <a:p>
          <a:r>
            <a:rPr lang="nl-NL" sz="1800"/>
            <a:t>Medilab</a:t>
          </a:r>
          <a:endParaRPr lang="en-US" sz="1800"/>
        </a:p>
      </dgm:t>
    </dgm:pt>
    <dgm:pt modelId="{09AE9CA0-19E6-410B-81AD-C2B62ACF8A47}" type="parTrans" cxnId="{DA645E6B-00B1-4FB2-83A0-E0776DD1345A}">
      <dgm:prSet/>
      <dgm:spPr/>
      <dgm:t>
        <a:bodyPr/>
        <a:lstStyle/>
        <a:p>
          <a:endParaRPr lang="en-US" sz="2400"/>
        </a:p>
      </dgm:t>
    </dgm:pt>
    <dgm:pt modelId="{DCB4E238-D028-4206-9145-291ECBF24CE5}" type="sibTrans" cxnId="{DA645E6B-00B1-4FB2-83A0-E0776DD1345A}">
      <dgm:prSet/>
      <dgm:spPr/>
      <dgm:t>
        <a:bodyPr/>
        <a:lstStyle/>
        <a:p>
          <a:endParaRPr lang="en-US" sz="2400"/>
        </a:p>
      </dgm:t>
    </dgm:pt>
    <dgm:pt modelId="{CCFB699F-E964-459E-9270-B065AFD60215}">
      <dgm:prSet custT="1"/>
      <dgm:spPr/>
      <dgm:t>
        <a:bodyPr/>
        <a:lstStyle/>
        <a:p>
          <a:r>
            <a:rPr lang="nl-NL" sz="1600" i="1" dirty="0"/>
            <a:t>Wilhelminastraat #103, tel 458029</a:t>
          </a:r>
          <a:endParaRPr lang="en-US" sz="1600" dirty="0"/>
        </a:p>
      </dgm:t>
    </dgm:pt>
    <dgm:pt modelId="{72F78825-5B9A-4346-A087-971C9F8FCF95}" type="parTrans" cxnId="{92E41DE7-495E-4C5F-9E89-88D0C4E1448F}">
      <dgm:prSet/>
      <dgm:spPr/>
      <dgm:t>
        <a:bodyPr/>
        <a:lstStyle/>
        <a:p>
          <a:endParaRPr lang="en-US" sz="2400"/>
        </a:p>
      </dgm:t>
    </dgm:pt>
    <dgm:pt modelId="{0B85DD09-817D-483A-A957-98BAD68FF6EF}" type="sibTrans" cxnId="{92E41DE7-495E-4C5F-9E89-88D0C4E1448F}">
      <dgm:prSet/>
      <dgm:spPr/>
      <dgm:t>
        <a:bodyPr/>
        <a:lstStyle/>
        <a:p>
          <a:endParaRPr lang="en-US" sz="2400"/>
        </a:p>
      </dgm:t>
    </dgm:pt>
    <dgm:pt modelId="{2557EC19-D1E8-474A-8944-AB7AE169C716}">
      <dgm:prSet custT="1"/>
      <dgm:spPr/>
      <dgm:t>
        <a:bodyPr/>
        <a:lstStyle/>
        <a:p>
          <a:r>
            <a:rPr lang="nl-NL" sz="1800"/>
            <a:t>My lab</a:t>
          </a:r>
          <a:endParaRPr lang="en-US" sz="1800"/>
        </a:p>
      </dgm:t>
    </dgm:pt>
    <dgm:pt modelId="{0D59657D-F057-497B-A594-CAB058EAE736}" type="parTrans" cxnId="{E6D5EA33-08C2-4CF3-9145-70FBD7D48574}">
      <dgm:prSet/>
      <dgm:spPr/>
      <dgm:t>
        <a:bodyPr/>
        <a:lstStyle/>
        <a:p>
          <a:endParaRPr lang="en-US" sz="2400"/>
        </a:p>
      </dgm:t>
    </dgm:pt>
    <dgm:pt modelId="{7C0F959A-1DDD-4DB9-8A03-4756754C1706}" type="sibTrans" cxnId="{E6D5EA33-08C2-4CF3-9145-70FBD7D48574}">
      <dgm:prSet/>
      <dgm:spPr/>
      <dgm:t>
        <a:bodyPr/>
        <a:lstStyle/>
        <a:p>
          <a:endParaRPr lang="en-US" sz="2400"/>
        </a:p>
      </dgm:t>
    </dgm:pt>
    <dgm:pt modelId="{F528BF55-EFB8-470A-AA3C-F5B106E1C07B}">
      <dgm:prSet custT="1"/>
      <dgm:spPr/>
      <dgm:t>
        <a:bodyPr/>
        <a:lstStyle/>
        <a:p>
          <a:r>
            <a:rPr lang="nl-NL" sz="1600" i="1"/>
            <a:t>Carusostraat #1, tel 459537</a:t>
          </a:r>
          <a:r>
            <a:rPr lang="nl-NL" sz="1600" b="1"/>
            <a:t> </a:t>
          </a:r>
          <a:endParaRPr lang="en-US" sz="1600"/>
        </a:p>
      </dgm:t>
    </dgm:pt>
    <dgm:pt modelId="{B75D078B-4EB5-4CAD-B74C-A8E5FC31240A}" type="parTrans" cxnId="{00EF839D-5299-4A5B-8303-441A259BADF0}">
      <dgm:prSet/>
      <dgm:spPr/>
      <dgm:t>
        <a:bodyPr/>
        <a:lstStyle/>
        <a:p>
          <a:endParaRPr lang="en-US" sz="2400"/>
        </a:p>
      </dgm:t>
    </dgm:pt>
    <dgm:pt modelId="{E64843D7-28B3-4093-BF81-3D15166240FE}" type="sibTrans" cxnId="{00EF839D-5299-4A5B-8303-441A259BADF0}">
      <dgm:prSet/>
      <dgm:spPr/>
      <dgm:t>
        <a:bodyPr/>
        <a:lstStyle/>
        <a:p>
          <a:endParaRPr lang="en-US" sz="2400"/>
        </a:p>
      </dgm:t>
    </dgm:pt>
    <dgm:pt modelId="{A11A3C1D-C762-4CA5-B558-4D68D32BAB43}">
      <dgm:prSet custT="1"/>
      <dgm:spPr/>
      <dgm:t>
        <a:bodyPr/>
        <a:lstStyle/>
        <a:p>
          <a:r>
            <a:rPr lang="en-US" sz="1800"/>
            <a:t>Health control</a:t>
          </a:r>
        </a:p>
      </dgm:t>
    </dgm:pt>
    <dgm:pt modelId="{EF8C8D8A-0DAD-404D-8A80-F641F6136EC7}" type="parTrans" cxnId="{00465EEC-F75F-41A5-B2AA-80BF8E7EA3D0}">
      <dgm:prSet/>
      <dgm:spPr/>
      <dgm:t>
        <a:bodyPr/>
        <a:lstStyle/>
        <a:p>
          <a:endParaRPr lang="en-US" sz="2400"/>
        </a:p>
      </dgm:t>
    </dgm:pt>
    <dgm:pt modelId="{D74B8386-B165-4977-8F99-E5BDAF17B308}" type="sibTrans" cxnId="{00465EEC-F75F-41A5-B2AA-80BF8E7EA3D0}">
      <dgm:prSet/>
      <dgm:spPr/>
      <dgm:t>
        <a:bodyPr/>
        <a:lstStyle/>
        <a:p>
          <a:endParaRPr lang="en-US" sz="2400"/>
        </a:p>
      </dgm:t>
    </dgm:pt>
    <dgm:pt modelId="{1F44D7D1-A028-40A4-9AA1-4C7BF04E1DB0}">
      <dgm:prSet custT="1"/>
      <dgm:spPr/>
      <dgm:t>
        <a:bodyPr/>
        <a:lstStyle/>
        <a:p>
          <a:r>
            <a:rPr lang="en-US" sz="1600" i="1"/>
            <a:t>A.L. Waaldijkstraat #111, tel 539292</a:t>
          </a:r>
          <a:endParaRPr lang="en-US" sz="1600"/>
        </a:p>
      </dgm:t>
    </dgm:pt>
    <dgm:pt modelId="{1CD52BED-FE7B-4ABA-8409-69BED2A5811F}" type="parTrans" cxnId="{5622F768-9A4E-4E59-8240-CAE34949FE35}">
      <dgm:prSet/>
      <dgm:spPr/>
      <dgm:t>
        <a:bodyPr/>
        <a:lstStyle/>
        <a:p>
          <a:endParaRPr lang="en-US" sz="2400"/>
        </a:p>
      </dgm:t>
    </dgm:pt>
    <dgm:pt modelId="{6E0C10DB-7129-4DCE-A3DC-98435D8D6F80}" type="sibTrans" cxnId="{5622F768-9A4E-4E59-8240-CAE34949FE35}">
      <dgm:prSet/>
      <dgm:spPr/>
      <dgm:t>
        <a:bodyPr/>
        <a:lstStyle/>
        <a:p>
          <a:endParaRPr lang="en-US" sz="2400"/>
        </a:p>
      </dgm:t>
    </dgm:pt>
    <dgm:pt modelId="{3AE1A334-04BA-424D-BE39-559C30669855}">
      <dgm:prSet custT="1"/>
      <dgm:spPr/>
      <dgm:t>
        <a:bodyPr/>
        <a:lstStyle/>
        <a:p>
          <a:r>
            <a:rPr lang="nl-NL" sz="1800"/>
            <a:t>Alle ziekenhuislaboratoria</a:t>
          </a:r>
          <a:endParaRPr lang="en-US" sz="1800"/>
        </a:p>
      </dgm:t>
    </dgm:pt>
    <dgm:pt modelId="{AF58E253-3F28-4EE7-B789-10837EA45225}" type="parTrans" cxnId="{4BF0447D-D67E-4BA8-B06D-A639045D28D1}">
      <dgm:prSet/>
      <dgm:spPr/>
      <dgm:t>
        <a:bodyPr/>
        <a:lstStyle/>
        <a:p>
          <a:endParaRPr lang="en-US" sz="2400"/>
        </a:p>
      </dgm:t>
    </dgm:pt>
    <dgm:pt modelId="{1E1D159C-9BC3-4AF8-94F9-EC263941D5D2}" type="sibTrans" cxnId="{4BF0447D-D67E-4BA8-B06D-A639045D28D1}">
      <dgm:prSet/>
      <dgm:spPr/>
      <dgm:t>
        <a:bodyPr/>
        <a:lstStyle/>
        <a:p>
          <a:endParaRPr lang="en-US" sz="2400"/>
        </a:p>
      </dgm:t>
    </dgm:pt>
    <dgm:pt modelId="{0A09AE25-517B-471B-B4AF-B3D994F69DD9}" type="pres">
      <dgm:prSet presAssocID="{E7C38FE1-0FCF-489A-8B04-7850E90FA10D}" presName="linear" presStyleCnt="0">
        <dgm:presLayoutVars>
          <dgm:animLvl val="lvl"/>
          <dgm:resizeHandles val="exact"/>
        </dgm:presLayoutVars>
      </dgm:prSet>
      <dgm:spPr/>
    </dgm:pt>
    <dgm:pt modelId="{E6DD1281-ADA7-4970-8DC4-D8FC433762A9}" type="pres">
      <dgm:prSet presAssocID="{8C0926BE-AB83-4BAD-9D0D-42B9E3CC7F6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851E6D1-412D-48F8-8CE9-6BC464DB7ADF}" type="pres">
      <dgm:prSet presAssocID="{8C0926BE-AB83-4BAD-9D0D-42B9E3CC7F68}" presName="childText" presStyleLbl="revTx" presStyleIdx="0" presStyleCnt="6">
        <dgm:presLayoutVars>
          <dgm:bulletEnabled val="1"/>
        </dgm:presLayoutVars>
      </dgm:prSet>
      <dgm:spPr/>
    </dgm:pt>
    <dgm:pt modelId="{120E8FF4-75C2-4791-AA68-F53FDDFCFAC8}" type="pres">
      <dgm:prSet presAssocID="{952B2789-1ABE-4AA7-972C-1D123CC3DDD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382206B-254F-4EAE-B59A-1EC0E4493894}" type="pres">
      <dgm:prSet presAssocID="{952B2789-1ABE-4AA7-972C-1D123CC3DDD4}" presName="childText" presStyleLbl="revTx" presStyleIdx="1" presStyleCnt="6">
        <dgm:presLayoutVars>
          <dgm:bulletEnabled val="1"/>
        </dgm:presLayoutVars>
      </dgm:prSet>
      <dgm:spPr/>
    </dgm:pt>
    <dgm:pt modelId="{35E9D01A-D98D-4BD1-A589-51FDA4184623}" type="pres">
      <dgm:prSet presAssocID="{DA70E1F1-EA99-4177-B622-09579ABA6A3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54D513C-BD9B-40F1-9FDD-129C8A10D322}" type="pres">
      <dgm:prSet presAssocID="{88086FB1-79E8-4422-8264-42292D3302CA}" presName="spacer" presStyleCnt="0"/>
      <dgm:spPr/>
    </dgm:pt>
    <dgm:pt modelId="{52DEBC1B-CED2-42D9-BAB0-30CACF4BFFB1}" type="pres">
      <dgm:prSet presAssocID="{40C43273-6F54-4AB5-9B79-C1BFBAEE5E7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6FB1563-CE7B-4832-91D9-52D407DA1BB9}" type="pres">
      <dgm:prSet presAssocID="{40C43273-6F54-4AB5-9B79-C1BFBAEE5E79}" presName="childText" presStyleLbl="revTx" presStyleIdx="2" presStyleCnt="6">
        <dgm:presLayoutVars>
          <dgm:bulletEnabled val="1"/>
        </dgm:presLayoutVars>
      </dgm:prSet>
      <dgm:spPr/>
    </dgm:pt>
    <dgm:pt modelId="{61A7134C-C36E-49DF-B539-94C56F54E6F3}" type="pres">
      <dgm:prSet presAssocID="{31F76221-5F5F-410B-AA67-2FAEFF0A89B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9232803-C87F-4C59-89E4-0907DF60A778}" type="pres">
      <dgm:prSet presAssocID="{31F76221-5F5F-410B-AA67-2FAEFF0A89B7}" presName="childText" presStyleLbl="revTx" presStyleIdx="3" presStyleCnt="6">
        <dgm:presLayoutVars>
          <dgm:bulletEnabled val="1"/>
        </dgm:presLayoutVars>
      </dgm:prSet>
      <dgm:spPr/>
    </dgm:pt>
    <dgm:pt modelId="{9529CD23-87F7-43F5-A418-443E8C83A9C5}" type="pres">
      <dgm:prSet presAssocID="{2557EC19-D1E8-474A-8944-AB7AE169C71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562F1A0-94D0-4039-8DD3-4BA0D739FD51}" type="pres">
      <dgm:prSet presAssocID="{2557EC19-D1E8-474A-8944-AB7AE169C716}" presName="childText" presStyleLbl="revTx" presStyleIdx="4" presStyleCnt="6">
        <dgm:presLayoutVars>
          <dgm:bulletEnabled val="1"/>
        </dgm:presLayoutVars>
      </dgm:prSet>
      <dgm:spPr/>
    </dgm:pt>
    <dgm:pt modelId="{04D5D451-D622-430B-8968-F380F0594579}" type="pres">
      <dgm:prSet presAssocID="{A11A3C1D-C762-4CA5-B558-4D68D32BAB4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6033BCF-0C23-4980-8810-28A15B678E4F}" type="pres">
      <dgm:prSet presAssocID="{A11A3C1D-C762-4CA5-B558-4D68D32BAB43}" presName="childText" presStyleLbl="revTx" presStyleIdx="5" presStyleCnt="6">
        <dgm:presLayoutVars>
          <dgm:bulletEnabled val="1"/>
        </dgm:presLayoutVars>
      </dgm:prSet>
      <dgm:spPr/>
    </dgm:pt>
    <dgm:pt modelId="{7BA26AB3-F135-4B53-B712-E88AD6AA47A0}" type="pres">
      <dgm:prSet presAssocID="{3AE1A334-04BA-424D-BE39-559C3066985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E1FB909-4F58-4C27-8F73-0E9B17E7C21B}" srcId="{952B2789-1ABE-4AA7-972C-1D123CC3DDD4}" destId="{E68FB454-7FE6-4453-9E3A-F9C57AD1C9A4}" srcOrd="1" destOrd="0" parTransId="{DCC73E07-808E-45BD-8544-D64E8A6FF6B4}" sibTransId="{26A8CB3D-EC3A-4064-BE93-49594AB5BE66}"/>
    <dgm:cxn modelId="{97E16A12-0F11-4647-ABD1-8DC709AF21D9}" srcId="{952B2789-1ABE-4AA7-972C-1D123CC3DDD4}" destId="{B0FC35A1-6C84-4A38-8591-1B325E97F649}" srcOrd="2" destOrd="0" parTransId="{CBE48C0A-2522-4B4C-A1E3-D290B73D3120}" sibTransId="{3C77F228-B5A0-4B56-9336-D6A847C930BE}"/>
    <dgm:cxn modelId="{748C841A-BE36-4F6B-981A-BF709BF36102}" srcId="{E7C38FE1-0FCF-489A-8B04-7850E90FA10D}" destId="{40C43273-6F54-4AB5-9B79-C1BFBAEE5E79}" srcOrd="3" destOrd="0" parTransId="{39CA4E58-601C-4264-93E0-BA2958460036}" sibTransId="{28EF593E-61D8-49D4-A0BA-ED5A82D21D2F}"/>
    <dgm:cxn modelId="{26F51B1B-E9CB-486F-BCD3-DA03F52DC2D0}" type="presOf" srcId="{40C43273-6F54-4AB5-9B79-C1BFBAEE5E79}" destId="{52DEBC1B-CED2-42D9-BAB0-30CACF4BFFB1}" srcOrd="0" destOrd="0" presId="urn:microsoft.com/office/officeart/2005/8/layout/vList2"/>
    <dgm:cxn modelId="{94868824-F8F8-423E-BC4B-DD2A4B5CDEBB}" type="presOf" srcId="{3AE1A334-04BA-424D-BE39-559C30669855}" destId="{7BA26AB3-F135-4B53-B712-E88AD6AA47A0}" srcOrd="0" destOrd="0" presId="urn:microsoft.com/office/officeart/2005/8/layout/vList2"/>
    <dgm:cxn modelId="{D0697E26-239C-4E8A-9BFE-FED7DD2251F6}" srcId="{40C43273-6F54-4AB5-9B79-C1BFBAEE5E79}" destId="{3F080808-1F68-4C0A-B796-04C152EEA061}" srcOrd="1" destOrd="0" parTransId="{014A3063-6AD7-4C1C-B514-26B7888F86D2}" sibTransId="{1A1084E1-B198-44C3-AC7A-83AB31FA153E}"/>
    <dgm:cxn modelId="{E9FADB28-2F4C-4DAC-85E3-5A932F254F4E}" type="presOf" srcId="{A11A3C1D-C762-4CA5-B558-4D68D32BAB43}" destId="{04D5D451-D622-430B-8968-F380F0594579}" srcOrd="0" destOrd="0" presId="urn:microsoft.com/office/officeart/2005/8/layout/vList2"/>
    <dgm:cxn modelId="{E6D5EA33-08C2-4CF3-9145-70FBD7D48574}" srcId="{E7C38FE1-0FCF-489A-8B04-7850E90FA10D}" destId="{2557EC19-D1E8-474A-8944-AB7AE169C716}" srcOrd="5" destOrd="0" parTransId="{0D59657D-F057-497B-A594-CAB058EAE736}" sibTransId="{7C0F959A-1DDD-4DB9-8A03-4756754C1706}"/>
    <dgm:cxn modelId="{DB45E534-41A7-4E94-956D-DBFAE27C2A4B}" type="presOf" srcId="{8C0926BE-AB83-4BAD-9D0D-42B9E3CC7F68}" destId="{E6DD1281-ADA7-4970-8DC4-D8FC433762A9}" srcOrd="0" destOrd="0" presId="urn:microsoft.com/office/officeart/2005/8/layout/vList2"/>
    <dgm:cxn modelId="{2F8C963A-78C8-4FC4-8086-B42F0D66E8AA}" type="presOf" srcId="{F528BF55-EFB8-470A-AA3C-F5B106E1C07B}" destId="{B562F1A0-94D0-4039-8DD3-4BA0D739FD51}" srcOrd="0" destOrd="0" presId="urn:microsoft.com/office/officeart/2005/8/layout/vList2"/>
    <dgm:cxn modelId="{9ACFB55C-6DF6-4718-89E7-D157497DB15D}" type="presOf" srcId="{3F080808-1F68-4C0A-B796-04C152EEA061}" destId="{B6FB1563-CE7B-4832-91D9-52D407DA1BB9}" srcOrd="0" destOrd="1" presId="urn:microsoft.com/office/officeart/2005/8/layout/vList2"/>
    <dgm:cxn modelId="{AE9E5860-EF86-4BE0-A6E3-F8F6262E9038}" type="presOf" srcId="{952B2789-1ABE-4AA7-972C-1D123CC3DDD4}" destId="{120E8FF4-75C2-4791-AA68-F53FDDFCFAC8}" srcOrd="0" destOrd="0" presId="urn:microsoft.com/office/officeart/2005/8/layout/vList2"/>
    <dgm:cxn modelId="{7089E764-5649-4E8E-9EAE-1306987BF248}" type="presOf" srcId="{92B73BED-A828-4A2F-96A7-18468FB43EEE}" destId="{2851E6D1-412D-48F8-8CE9-6BC464DB7ADF}" srcOrd="0" destOrd="0" presId="urn:microsoft.com/office/officeart/2005/8/layout/vList2"/>
    <dgm:cxn modelId="{DF3C5945-D183-476E-AFF6-ADD9ED920C26}" type="presOf" srcId="{B0FC35A1-6C84-4A38-8591-1B325E97F649}" destId="{5382206B-254F-4EAE-B59A-1EC0E4493894}" srcOrd="0" destOrd="2" presId="urn:microsoft.com/office/officeart/2005/8/layout/vList2"/>
    <dgm:cxn modelId="{DB2A8546-E9D9-4007-9FDA-B9EB0C14658C}" srcId="{8C0926BE-AB83-4BAD-9D0D-42B9E3CC7F68}" destId="{779E6F6A-CD57-4E16-A3AB-0E4BEA60F391}" srcOrd="1" destOrd="0" parTransId="{E317FE63-EAB1-45D5-9F5E-B4C14F155100}" sibTransId="{A70BB2E4-C074-435C-9F56-1F3AF6B1F9BF}"/>
    <dgm:cxn modelId="{5622F768-9A4E-4E59-8240-CAE34949FE35}" srcId="{A11A3C1D-C762-4CA5-B558-4D68D32BAB43}" destId="{1F44D7D1-A028-40A4-9AA1-4C7BF04E1DB0}" srcOrd="0" destOrd="0" parTransId="{1CD52BED-FE7B-4ABA-8409-69BED2A5811F}" sibTransId="{6E0C10DB-7129-4DCE-A3DC-98435D8D6F80}"/>
    <dgm:cxn modelId="{DA645E6B-00B1-4FB2-83A0-E0776DD1345A}" srcId="{E7C38FE1-0FCF-489A-8B04-7850E90FA10D}" destId="{31F76221-5F5F-410B-AA67-2FAEFF0A89B7}" srcOrd="4" destOrd="0" parTransId="{09AE9CA0-19E6-410B-81AD-C2B62ACF8A47}" sibTransId="{DCB4E238-D028-4206-9145-291ECBF24CE5}"/>
    <dgm:cxn modelId="{9EFC7C72-21D1-4011-A6CE-05261AB27900}" type="presOf" srcId="{DA70E1F1-EA99-4177-B622-09579ABA6A38}" destId="{35E9D01A-D98D-4BD1-A589-51FDA4184623}" srcOrd="0" destOrd="0" presId="urn:microsoft.com/office/officeart/2005/8/layout/vList2"/>
    <dgm:cxn modelId="{C1430774-573C-4BC2-A0F1-0534B95DBFA6}" type="presOf" srcId="{E7C38FE1-0FCF-489A-8B04-7850E90FA10D}" destId="{0A09AE25-517B-471B-B4AF-B3D994F69DD9}" srcOrd="0" destOrd="0" presId="urn:microsoft.com/office/officeart/2005/8/layout/vList2"/>
    <dgm:cxn modelId="{AEAD5B5A-EF49-4765-B98D-90430BDBC07F}" type="presOf" srcId="{E68FB454-7FE6-4453-9E3A-F9C57AD1C9A4}" destId="{5382206B-254F-4EAE-B59A-1EC0E4493894}" srcOrd="0" destOrd="1" presId="urn:microsoft.com/office/officeart/2005/8/layout/vList2"/>
    <dgm:cxn modelId="{4BF0447D-D67E-4BA8-B06D-A639045D28D1}" srcId="{E7C38FE1-0FCF-489A-8B04-7850E90FA10D}" destId="{3AE1A334-04BA-424D-BE39-559C30669855}" srcOrd="7" destOrd="0" parTransId="{AF58E253-3F28-4EE7-B789-10837EA45225}" sibTransId="{1E1D159C-9BC3-4AF8-94F9-EC263941D5D2}"/>
    <dgm:cxn modelId="{A180827F-EEC1-47E7-83B9-CA56F1166965}" type="presOf" srcId="{779E6F6A-CD57-4E16-A3AB-0E4BEA60F391}" destId="{2851E6D1-412D-48F8-8CE9-6BC464DB7ADF}" srcOrd="0" destOrd="1" presId="urn:microsoft.com/office/officeart/2005/8/layout/vList2"/>
    <dgm:cxn modelId="{883BC686-3AE6-49FE-8BBF-DDB4148B4038}" type="presOf" srcId="{1F44D7D1-A028-40A4-9AA1-4C7BF04E1DB0}" destId="{D6033BCF-0C23-4980-8810-28A15B678E4F}" srcOrd="0" destOrd="0" presId="urn:microsoft.com/office/officeart/2005/8/layout/vList2"/>
    <dgm:cxn modelId="{FB4E4E8A-3147-446C-AA95-E5294F676AA7}" srcId="{E7C38FE1-0FCF-489A-8B04-7850E90FA10D}" destId="{DA70E1F1-EA99-4177-B622-09579ABA6A38}" srcOrd="2" destOrd="0" parTransId="{119AAC47-D072-4EE2-9523-2B145571787E}" sibTransId="{88086FB1-79E8-4422-8264-42292D3302CA}"/>
    <dgm:cxn modelId="{8228BC8C-3B92-4BF7-B399-EBB460B76E71}" type="presOf" srcId="{103ADF68-9D46-4FEB-91F4-C0AC1803CB19}" destId="{5382206B-254F-4EAE-B59A-1EC0E4493894}" srcOrd="0" destOrd="0" presId="urn:microsoft.com/office/officeart/2005/8/layout/vList2"/>
    <dgm:cxn modelId="{91519F8D-76C4-4372-87F1-770F56141CC2}" type="presOf" srcId="{F1519035-24FB-4FE7-BCDB-3B732BFC1824}" destId="{B6FB1563-CE7B-4832-91D9-52D407DA1BB9}" srcOrd="0" destOrd="0" presId="urn:microsoft.com/office/officeart/2005/8/layout/vList2"/>
    <dgm:cxn modelId="{77BF1D9C-8454-47E1-A4E2-EFEDFF87F140}" type="presOf" srcId="{31F76221-5F5F-410B-AA67-2FAEFF0A89B7}" destId="{61A7134C-C36E-49DF-B539-94C56F54E6F3}" srcOrd="0" destOrd="0" presId="urn:microsoft.com/office/officeart/2005/8/layout/vList2"/>
    <dgm:cxn modelId="{00EF839D-5299-4A5B-8303-441A259BADF0}" srcId="{2557EC19-D1E8-474A-8944-AB7AE169C716}" destId="{F528BF55-EFB8-470A-AA3C-F5B106E1C07B}" srcOrd="0" destOrd="0" parTransId="{B75D078B-4EB5-4CAD-B74C-A8E5FC31240A}" sibTransId="{E64843D7-28B3-4093-BF81-3D15166240FE}"/>
    <dgm:cxn modelId="{A50EA3B7-C981-470A-A52B-0C41A024D54F}" srcId="{40C43273-6F54-4AB5-9B79-C1BFBAEE5E79}" destId="{F1519035-24FB-4FE7-BCDB-3B732BFC1824}" srcOrd="0" destOrd="0" parTransId="{6267CE09-E8F5-4790-969F-1E049BCB4D8B}" sibTransId="{E06B7A79-E2EB-468A-9324-180AB0273905}"/>
    <dgm:cxn modelId="{82774EBD-A5EF-4BA3-A314-D72682ED101F}" srcId="{E7C38FE1-0FCF-489A-8B04-7850E90FA10D}" destId="{952B2789-1ABE-4AA7-972C-1D123CC3DDD4}" srcOrd="1" destOrd="0" parTransId="{B5E81CE0-1018-4EC7-81D7-A6F97B5C6489}" sibTransId="{D35E5985-1D79-482C-B3F1-2FF70B1500B9}"/>
    <dgm:cxn modelId="{D90F9AC8-0510-47D5-8542-1F9A4DC18EEA}" type="presOf" srcId="{CCFB699F-E964-459E-9270-B065AFD60215}" destId="{89232803-C87F-4C59-89E4-0907DF60A778}" srcOrd="0" destOrd="0" presId="urn:microsoft.com/office/officeart/2005/8/layout/vList2"/>
    <dgm:cxn modelId="{68AF3AD9-59B7-43C3-A9C1-9E7A4D881CC2}" srcId="{952B2789-1ABE-4AA7-972C-1D123CC3DDD4}" destId="{103ADF68-9D46-4FEB-91F4-C0AC1803CB19}" srcOrd="0" destOrd="0" parTransId="{064D4FF6-67E2-4C45-B5CB-37AB2E81458F}" sibTransId="{2F7AF096-6C33-4476-8421-E22DDA064E5C}"/>
    <dgm:cxn modelId="{45FB26E6-4694-4806-945D-49A11A359804}" type="presOf" srcId="{2557EC19-D1E8-474A-8944-AB7AE169C716}" destId="{9529CD23-87F7-43F5-A418-443E8C83A9C5}" srcOrd="0" destOrd="0" presId="urn:microsoft.com/office/officeart/2005/8/layout/vList2"/>
    <dgm:cxn modelId="{92E41DE7-495E-4C5F-9E89-88D0C4E1448F}" srcId="{31F76221-5F5F-410B-AA67-2FAEFF0A89B7}" destId="{CCFB699F-E964-459E-9270-B065AFD60215}" srcOrd="0" destOrd="0" parTransId="{72F78825-5B9A-4346-A087-971C9F8FCF95}" sibTransId="{0B85DD09-817D-483A-A957-98BAD68FF6EF}"/>
    <dgm:cxn modelId="{CE7800E9-4BA5-479A-A264-79E02E536CA4}" srcId="{8C0926BE-AB83-4BAD-9D0D-42B9E3CC7F68}" destId="{92B73BED-A828-4A2F-96A7-18468FB43EEE}" srcOrd="0" destOrd="0" parTransId="{BDD2DD17-7950-45E9-8F00-EB34E686881A}" sibTransId="{0E307FF1-B8E3-4626-A0B9-B4B38979AD16}"/>
    <dgm:cxn modelId="{00465EEC-F75F-41A5-B2AA-80BF8E7EA3D0}" srcId="{E7C38FE1-0FCF-489A-8B04-7850E90FA10D}" destId="{A11A3C1D-C762-4CA5-B558-4D68D32BAB43}" srcOrd="6" destOrd="0" parTransId="{EF8C8D8A-0DAD-404D-8A80-F641F6136EC7}" sibTransId="{D74B8386-B165-4977-8F99-E5BDAF17B308}"/>
    <dgm:cxn modelId="{427C23F5-2D17-4BD9-9027-FD31215636E7}" srcId="{E7C38FE1-0FCF-489A-8B04-7850E90FA10D}" destId="{8C0926BE-AB83-4BAD-9D0D-42B9E3CC7F68}" srcOrd="0" destOrd="0" parTransId="{5D89DCA0-782E-4329-84B9-950255EE28F7}" sibTransId="{8EAEC96C-12ED-477D-8755-3C2945E09E29}"/>
    <dgm:cxn modelId="{6A775AEA-1F4E-4433-B170-728397065BFD}" type="presParOf" srcId="{0A09AE25-517B-471B-B4AF-B3D994F69DD9}" destId="{E6DD1281-ADA7-4970-8DC4-D8FC433762A9}" srcOrd="0" destOrd="0" presId="urn:microsoft.com/office/officeart/2005/8/layout/vList2"/>
    <dgm:cxn modelId="{4A5A12F7-69F1-44F1-978F-E492DF4090EC}" type="presParOf" srcId="{0A09AE25-517B-471B-B4AF-B3D994F69DD9}" destId="{2851E6D1-412D-48F8-8CE9-6BC464DB7ADF}" srcOrd="1" destOrd="0" presId="urn:microsoft.com/office/officeart/2005/8/layout/vList2"/>
    <dgm:cxn modelId="{07590799-2911-46F2-9900-3A70E65D739F}" type="presParOf" srcId="{0A09AE25-517B-471B-B4AF-B3D994F69DD9}" destId="{120E8FF4-75C2-4791-AA68-F53FDDFCFAC8}" srcOrd="2" destOrd="0" presId="urn:microsoft.com/office/officeart/2005/8/layout/vList2"/>
    <dgm:cxn modelId="{019BFC5F-CD9D-4925-B72F-3A29AA2B82AA}" type="presParOf" srcId="{0A09AE25-517B-471B-B4AF-B3D994F69DD9}" destId="{5382206B-254F-4EAE-B59A-1EC0E4493894}" srcOrd="3" destOrd="0" presId="urn:microsoft.com/office/officeart/2005/8/layout/vList2"/>
    <dgm:cxn modelId="{5B302BE0-FEEF-4DD5-BC46-E7E98A59C562}" type="presParOf" srcId="{0A09AE25-517B-471B-B4AF-B3D994F69DD9}" destId="{35E9D01A-D98D-4BD1-A589-51FDA4184623}" srcOrd="4" destOrd="0" presId="urn:microsoft.com/office/officeart/2005/8/layout/vList2"/>
    <dgm:cxn modelId="{FAA5E813-163E-45C1-843F-DE6E0E7D92B2}" type="presParOf" srcId="{0A09AE25-517B-471B-B4AF-B3D994F69DD9}" destId="{E54D513C-BD9B-40F1-9FDD-129C8A10D322}" srcOrd="5" destOrd="0" presId="urn:microsoft.com/office/officeart/2005/8/layout/vList2"/>
    <dgm:cxn modelId="{EF0DBB4E-3BD1-479A-9BF2-E4F13DBB6E6C}" type="presParOf" srcId="{0A09AE25-517B-471B-B4AF-B3D994F69DD9}" destId="{52DEBC1B-CED2-42D9-BAB0-30CACF4BFFB1}" srcOrd="6" destOrd="0" presId="urn:microsoft.com/office/officeart/2005/8/layout/vList2"/>
    <dgm:cxn modelId="{6A18EE20-D1F4-41DA-B429-2C1367B55787}" type="presParOf" srcId="{0A09AE25-517B-471B-B4AF-B3D994F69DD9}" destId="{B6FB1563-CE7B-4832-91D9-52D407DA1BB9}" srcOrd="7" destOrd="0" presId="urn:microsoft.com/office/officeart/2005/8/layout/vList2"/>
    <dgm:cxn modelId="{051A8A47-BCE6-471A-A272-7F7B2666D980}" type="presParOf" srcId="{0A09AE25-517B-471B-B4AF-B3D994F69DD9}" destId="{61A7134C-C36E-49DF-B539-94C56F54E6F3}" srcOrd="8" destOrd="0" presId="urn:microsoft.com/office/officeart/2005/8/layout/vList2"/>
    <dgm:cxn modelId="{093BAAA4-F911-413A-AA0C-642A640329F6}" type="presParOf" srcId="{0A09AE25-517B-471B-B4AF-B3D994F69DD9}" destId="{89232803-C87F-4C59-89E4-0907DF60A778}" srcOrd="9" destOrd="0" presId="urn:microsoft.com/office/officeart/2005/8/layout/vList2"/>
    <dgm:cxn modelId="{94AC6FBC-BAC7-4BDD-BBCE-C9D8BC57F333}" type="presParOf" srcId="{0A09AE25-517B-471B-B4AF-B3D994F69DD9}" destId="{9529CD23-87F7-43F5-A418-443E8C83A9C5}" srcOrd="10" destOrd="0" presId="urn:microsoft.com/office/officeart/2005/8/layout/vList2"/>
    <dgm:cxn modelId="{F977EDEB-6290-4A02-834C-79A1D1722ACB}" type="presParOf" srcId="{0A09AE25-517B-471B-B4AF-B3D994F69DD9}" destId="{B562F1A0-94D0-4039-8DD3-4BA0D739FD51}" srcOrd="11" destOrd="0" presId="urn:microsoft.com/office/officeart/2005/8/layout/vList2"/>
    <dgm:cxn modelId="{293C667F-6E6F-4DED-B1BC-3D77C36B1F74}" type="presParOf" srcId="{0A09AE25-517B-471B-B4AF-B3D994F69DD9}" destId="{04D5D451-D622-430B-8968-F380F0594579}" srcOrd="12" destOrd="0" presId="urn:microsoft.com/office/officeart/2005/8/layout/vList2"/>
    <dgm:cxn modelId="{4D44F6C8-C74E-40C2-BFA2-A68C174BE56C}" type="presParOf" srcId="{0A09AE25-517B-471B-B4AF-B3D994F69DD9}" destId="{D6033BCF-0C23-4980-8810-28A15B678E4F}" srcOrd="13" destOrd="0" presId="urn:microsoft.com/office/officeart/2005/8/layout/vList2"/>
    <dgm:cxn modelId="{00677EBB-3E34-402B-B934-7048E7ABECC6}" type="presParOf" srcId="{0A09AE25-517B-471B-B4AF-B3D994F69DD9}" destId="{7BA26AB3-F135-4B53-B712-E88AD6AA47A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1E567-42DE-41AC-A947-C23E61510CC3}">
      <dsp:nvSpPr>
        <dsp:cNvPr id="0" name=""/>
        <dsp:cNvSpPr/>
      </dsp:nvSpPr>
      <dsp:spPr>
        <a:xfrm>
          <a:off x="0" y="0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Protocol Malaria </a:t>
          </a:r>
          <a:r>
            <a:rPr lang="en-US" sz="3000" kern="1200" dirty="0" err="1"/>
            <a:t>eliminatie</a:t>
          </a:r>
          <a:endParaRPr lang="en-US" sz="3000" kern="1200" dirty="0"/>
        </a:p>
      </dsp:txBody>
      <dsp:txXfrm>
        <a:off x="33924" y="33924"/>
        <a:ext cx="4118053" cy="1090403"/>
      </dsp:txXfrm>
    </dsp:sp>
    <dsp:sp modelId="{734D8DB4-A563-4967-9DD1-34AAB13DB5B4}">
      <dsp:nvSpPr>
        <dsp:cNvPr id="0" name=""/>
        <dsp:cNvSpPr/>
      </dsp:nvSpPr>
      <dsp:spPr>
        <a:xfrm>
          <a:off x="457758" y="1368842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Tafelbladen</a:t>
          </a:r>
          <a:endParaRPr lang="en-US" sz="3000" kern="1200" dirty="0"/>
        </a:p>
      </dsp:txBody>
      <dsp:txXfrm>
        <a:off x="491682" y="1402766"/>
        <a:ext cx="4187299" cy="1090403"/>
      </dsp:txXfrm>
    </dsp:sp>
    <dsp:sp modelId="{32FADE10-4803-4B7A-B2D2-697708EBCEBE}">
      <dsp:nvSpPr>
        <dsp:cNvPr id="0" name=""/>
        <dsp:cNvSpPr/>
      </dsp:nvSpPr>
      <dsp:spPr>
        <a:xfrm>
          <a:off x="908684" y="2737685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Casussen</a:t>
          </a:r>
          <a:endParaRPr lang="en-US" sz="3000" kern="1200" dirty="0"/>
        </a:p>
      </dsp:txBody>
      <dsp:txXfrm>
        <a:off x="942608" y="2771609"/>
        <a:ext cx="4194132" cy="1090403"/>
      </dsp:txXfrm>
    </dsp:sp>
    <dsp:sp modelId="{B5AA1A43-B52B-458B-9EE9-92EFAFC11640}">
      <dsp:nvSpPr>
        <dsp:cNvPr id="0" name=""/>
        <dsp:cNvSpPr/>
      </dsp:nvSpPr>
      <dsp:spPr>
        <a:xfrm>
          <a:off x="1366442" y="4106527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Samenvatting</a:t>
          </a:r>
          <a:endParaRPr lang="en-US" sz="3000" kern="1200" dirty="0"/>
        </a:p>
      </dsp:txBody>
      <dsp:txXfrm>
        <a:off x="1400366" y="4140451"/>
        <a:ext cx="4187299" cy="1090403"/>
      </dsp:txXfrm>
    </dsp:sp>
    <dsp:sp modelId="{6F8BE2C2-3824-4BE5-9B09-3A403B5F80D2}">
      <dsp:nvSpPr>
        <dsp:cNvPr id="0" name=""/>
        <dsp:cNvSpPr/>
      </dsp:nvSpPr>
      <dsp:spPr>
        <a:xfrm>
          <a:off x="4712906" y="887115"/>
          <a:ext cx="752863" cy="752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882300" y="887115"/>
        <a:ext cx="414075" cy="566529"/>
      </dsp:txXfrm>
    </dsp:sp>
    <dsp:sp modelId="{DA6AEE0B-9697-4DBE-88F9-BD31CD91CF6F}">
      <dsp:nvSpPr>
        <dsp:cNvPr id="0" name=""/>
        <dsp:cNvSpPr/>
      </dsp:nvSpPr>
      <dsp:spPr>
        <a:xfrm>
          <a:off x="5170664" y="2255957"/>
          <a:ext cx="752863" cy="752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340058" y="2255957"/>
        <a:ext cx="414075" cy="566529"/>
      </dsp:txXfrm>
    </dsp:sp>
    <dsp:sp modelId="{F8526473-2C1B-4FE3-9FD7-AF4E6F3DAD66}">
      <dsp:nvSpPr>
        <dsp:cNvPr id="0" name=""/>
        <dsp:cNvSpPr/>
      </dsp:nvSpPr>
      <dsp:spPr>
        <a:xfrm>
          <a:off x="5621590" y="3624800"/>
          <a:ext cx="752863" cy="752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790984" y="3624800"/>
        <a:ext cx="414075" cy="566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21507-BCA9-4D26-86AE-4104FE2DCEC6}">
      <dsp:nvSpPr>
        <dsp:cNvPr id="0" name=""/>
        <dsp:cNvSpPr/>
      </dsp:nvSpPr>
      <dsp:spPr>
        <a:xfrm>
          <a:off x="0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DAC915-B1EC-4468-8606-9E382BFCFFD7}">
      <dsp:nvSpPr>
        <dsp:cNvPr id="0" name=""/>
        <dsp:cNvSpPr/>
      </dsp:nvSpPr>
      <dsp:spPr>
        <a:xfrm>
          <a:off x="320805" y="716678"/>
          <a:ext cx="2887252" cy="1833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Gezien de daling van aantal malaria gevallen</a:t>
          </a:r>
        </a:p>
      </dsp:txBody>
      <dsp:txXfrm>
        <a:off x="374504" y="770377"/>
        <a:ext cx="2779854" cy="1726007"/>
      </dsp:txXfrm>
    </dsp:sp>
    <dsp:sp modelId="{F6B3ACDF-1516-437E-B83F-FF332CD3D2BB}">
      <dsp:nvSpPr>
        <dsp:cNvPr id="0" name=""/>
        <dsp:cNvSpPr/>
      </dsp:nvSpPr>
      <dsp:spPr>
        <a:xfrm>
          <a:off x="3528863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3978C1-BF12-40A0-811F-CF3FB355E5F9}">
      <dsp:nvSpPr>
        <dsp:cNvPr id="0" name=""/>
        <dsp:cNvSpPr/>
      </dsp:nvSpPr>
      <dsp:spPr>
        <a:xfrm>
          <a:off x="3849669" y="716678"/>
          <a:ext cx="2887252" cy="1833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Zeldzaamheid</a:t>
          </a:r>
        </a:p>
      </dsp:txBody>
      <dsp:txXfrm>
        <a:off x="3903368" y="770377"/>
        <a:ext cx="2779854" cy="1726007"/>
      </dsp:txXfrm>
    </dsp:sp>
    <dsp:sp modelId="{1FBA8195-D8F6-47DE-8277-518F7BE632F1}">
      <dsp:nvSpPr>
        <dsp:cNvPr id="0" name=""/>
        <dsp:cNvSpPr/>
      </dsp:nvSpPr>
      <dsp:spPr>
        <a:xfrm>
          <a:off x="7057727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68589D-00F8-497A-A8D3-F1268BEECFA8}">
      <dsp:nvSpPr>
        <dsp:cNvPr id="0" name=""/>
        <dsp:cNvSpPr/>
      </dsp:nvSpPr>
      <dsp:spPr>
        <a:xfrm>
          <a:off x="7378533" y="716678"/>
          <a:ext cx="2887252" cy="1833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Besluit dit boek te vereenvoudigen naar een makkelijker protocol</a:t>
          </a:r>
        </a:p>
      </dsp:txBody>
      <dsp:txXfrm>
        <a:off x="7432232" y="770377"/>
        <a:ext cx="2779854" cy="1726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298BA-A953-4958-AE1F-B4210C6F8165}">
      <dsp:nvSpPr>
        <dsp:cNvPr id="0" name=""/>
        <dsp:cNvSpPr/>
      </dsp:nvSpPr>
      <dsp:spPr>
        <a:xfrm>
          <a:off x="0" y="593079"/>
          <a:ext cx="6832212" cy="935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Artsen in de kustvlakte</a:t>
          </a:r>
        </a:p>
      </dsp:txBody>
      <dsp:txXfrm>
        <a:off x="45663" y="638742"/>
        <a:ext cx="6740886" cy="844089"/>
      </dsp:txXfrm>
    </dsp:sp>
    <dsp:sp modelId="{1E1FBD41-0FFA-47B2-BF07-03F4A9252084}">
      <dsp:nvSpPr>
        <dsp:cNvPr id="0" name=""/>
        <dsp:cNvSpPr/>
      </dsp:nvSpPr>
      <dsp:spPr>
        <a:xfrm>
          <a:off x="0" y="1640814"/>
          <a:ext cx="6832212" cy="935415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Artsen in de districten</a:t>
          </a:r>
        </a:p>
      </dsp:txBody>
      <dsp:txXfrm>
        <a:off x="45663" y="1686477"/>
        <a:ext cx="6740886" cy="844089"/>
      </dsp:txXfrm>
    </dsp:sp>
    <dsp:sp modelId="{3249F3D2-BAF6-4BEB-A4EF-65963F1BFE57}">
      <dsp:nvSpPr>
        <dsp:cNvPr id="0" name=""/>
        <dsp:cNvSpPr/>
      </dsp:nvSpPr>
      <dsp:spPr>
        <a:xfrm>
          <a:off x="0" y="2688549"/>
          <a:ext cx="6832212" cy="935415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Artsen op de SEH</a:t>
          </a:r>
          <a:endParaRPr lang="en-US" sz="3900" kern="1200"/>
        </a:p>
      </dsp:txBody>
      <dsp:txXfrm>
        <a:off x="45663" y="2734212"/>
        <a:ext cx="6740886" cy="844089"/>
      </dsp:txXfrm>
    </dsp:sp>
    <dsp:sp modelId="{658D86CF-0FC4-4E88-A564-984C5423D5E8}">
      <dsp:nvSpPr>
        <dsp:cNvPr id="0" name=""/>
        <dsp:cNvSpPr/>
      </dsp:nvSpPr>
      <dsp:spPr>
        <a:xfrm>
          <a:off x="0" y="3736284"/>
          <a:ext cx="6832212" cy="935415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Artsen op de spoedposten</a:t>
          </a:r>
          <a:endParaRPr lang="en-US" sz="3900" kern="1200"/>
        </a:p>
      </dsp:txBody>
      <dsp:txXfrm>
        <a:off x="45663" y="3781947"/>
        <a:ext cx="6740886" cy="84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1281-ADA7-4970-8DC4-D8FC433762A9}">
      <dsp:nvSpPr>
        <dsp:cNvPr id="0" name=""/>
        <dsp:cNvSpPr/>
      </dsp:nvSpPr>
      <dsp:spPr>
        <a:xfrm>
          <a:off x="0" y="5260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Het BOG</a:t>
          </a:r>
          <a:endParaRPr lang="en-US" sz="1800" kern="1200" dirty="0"/>
        </a:p>
      </dsp:txBody>
      <dsp:txXfrm>
        <a:off x="20040" y="25300"/>
        <a:ext cx="7835732" cy="370435"/>
      </dsp:txXfrm>
    </dsp:sp>
    <dsp:sp modelId="{2851E6D1-412D-48F8-8CE9-6BC464DB7ADF}">
      <dsp:nvSpPr>
        <dsp:cNvPr id="0" name=""/>
        <dsp:cNvSpPr/>
      </dsp:nvSpPr>
      <dsp:spPr>
        <a:xfrm>
          <a:off x="0" y="415776"/>
          <a:ext cx="7875812" cy="72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dirty="0"/>
            <a:t>Rode kruislaan # 13-15, </a:t>
          </a:r>
          <a:r>
            <a:rPr lang="nl-NL" sz="1600" i="1" kern="1200" dirty="0"/>
            <a:t>Malaria poli van het BOG, tel: 178 of drs Panchoe, tel. 8580258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Gratis</a:t>
          </a:r>
          <a:endParaRPr lang="en-US" sz="1600" kern="1200" dirty="0"/>
        </a:p>
      </dsp:txBody>
      <dsp:txXfrm>
        <a:off x="0" y="415776"/>
        <a:ext cx="7875812" cy="726296"/>
      </dsp:txXfrm>
    </dsp:sp>
    <dsp:sp modelId="{120E8FF4-75C2-4791-AA68-F53FDDFCFAC8}">
      <dsp:nvSpPr>
        <dsp:cNvPr id="0" name=""/>
        <dsp:cNvSpPr/>
      </dsp:nvSpPr>
      <dsp:spPr>
        <a:xfrm>
          <a:off x="0" y="1142073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64738"/>
                <a:satOff val="-6856"/>
                <a:lumOff val="-168"/>
                <a:alphaOff val="0"/>
                <a:tint val="96000"/>
                <a:lumMod val="104000"/>
              </a:schemeClr>
            </a:gs>
            <a:gs pos="100000">
              <a:schemeClr val="accent2">
                <a:hueOff val="64738"/>
                <a:satOff val="-6856"/>
                <a:lumOff val="-16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Malaria programma, Trop clinic en elke MDS-post</a:t>
          </a:r>
          <a:endParaRPr lang="en-US" sz="1800" kern="1200" dirty="0"/>
        </a:p>
      </dsp:txBody>
      <dsp:txXfrm>
        <a:off x="20040" y="1162113"/>
        <a:ext cx="7835732" cy="370435"/>
      </dsp:txXfrm>
    </dsp:sp>
    <dsp:sp modelId="{5382206B-254F-4EAE-B59A-1EC0E4493894}">
      <dsp:nvSpPr>
        <dsp:cNvPr id="0" name=""/>
        <dsp:cNvSpPr/>
      </dsp:nvSpPr>
      <dsp:spPr>
        <a:xfrm>
          <a:off x="0" y="1552588"/>
          <a:ext cx="7875812" cy="78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Basito straat – Commisaris Roblesweg, tel: 459969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Anamoestraat 44, tel: 6805585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Gratis</a:t>
          </a:r>
          <a:endParaRPr lang="en-US" sz="1600" kern="1200" dirty="0"/>
        </a:p>
      </dsp:txBody>
      <dsp:txXfrm>
        <a:off x="0" y="1552588"/>
        <a:ext cx="7875812" cy="785185"/>
      </dsp:txXfrm>
    </dsp:sp>
    <dsp:sp modelId="{35E9D01A-D98D-4BD1-A589-51FDA4184623}">
      <dsp:nvSpPr>
        <dsp:cNvPr id="0" name=""/>
        <dsp:cNvSpPr/>
      </dsp:nvSpPr>
      <dsp:spPr>
        <a:xfrm>
          <a:off x="0" y="2337774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129476"/>
                <a:satOff val="-13712"/>
                <a:lumOff val="-336"/>
                <a:alphaOff val="0"/>
                <a:tint val="96000"/>
                <a:lumMod val="104000"/>
              </a:schemeClr>
            </a:gs>
            <a:gs pos="100000">
              <a:schemeClr val="accent2">
                <a:hueOff val="129476"/>
                <a:satOff val="-13712"/>
                <a:lumOff val="-33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Elke poli van Medische Zending </a:t>
          </a:r>
          <a:r>
            <a:rPr lang="nl-NL" sz="1800" i="1" kern="1200" dirty="0"/>
            <a:t>(Hoofdkantoor lab: 499466)</a:t>
          </a:r>
          <a:endParaRPr lang="en-US" sz="1800" kern="1200" dirty="0"/>
        </a:p>
      </dsp:txBody>
      <dsp:txXfrm>
        <a:off x="20040" y="2357814"/>
        <a:ext cx="7835732" cy="370435"/>
      </dsp:txXfrm>
    </dsp:sp>
    <dsp:sp modelId="{52DEBC1B-CED2-42D9-BAB0-30CACF4BFFB1}">
      <dsp:nvSpPr>
        <dsp:cNvPr id="0" name=""/>
        <dsp:cNvSpPr/>
      </dsp:nvSpPr>
      <dsp:spPr>
        <a:xfrm>
          <a:off x="0" y="2761945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194214"/>
                <a:satOff val="-20568"/>
                <a:lumOff val="-504"/>
                <a:alphaOff val="0"/>
                <a:tint val="96000"/>
                <a:lumMod val="104000"/>
              </a:schemeClr>
            </a:gs>
            <a:gs pos="100000">
              <a:schemeClr val="accent2">
                <a:hueOff val="194214"/>
                <a:satOff val="-20568"/>
                <a:lumOff val="-50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De spoedposten</a:t>
          </a:r>
          <a:endParaRPr lang="en-US" sz="1800" kern="1200"/>
        </a:p>
      </dsp:txBody>
      <dsp:txXfrm>
        <a:off x="20040" y="2781985"/>
        <a:ext cx="7835732" cy="370435"/>
      </dsp:txXfrm>
    </dsp:sp>
    <dsp:sp modelId="{B6FB1563-CE7B-4832-91D9-52D407DA1BB9}">
      <dsp:nvSpPr>
        <dsp:cNvPr id="0" name=""/>
        <dsp:cNvSpPr/>
      </dsp:nvSpPr>
      <dsp:spPr>
        <a:xfrm>
          <a:off x="0" y="3172460"/>
          <a:ext cx="7875812" cy="52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/>
            <a:t>SEH </a:t>
          </a:r>
          <a:r>
            <a:rPr lang="nl-NL" sz="1600" i="1" kern="1200"/>
            <a:t>(tel 8869520)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/>
            <a:t>HASP RKZ</a:t>
          </a:r>
          <a:endParaRPr lang="en-US" sz="1600" kern="1200"/>
        </a:p>
      </dsp:txBody>
      <dsp:txXfrm>
        <a:off x="0" y="3172460"/>
        <a:ext cx="7875812" cy="520185"/>
      </dsp:txXfrm>
    </dsp:sp>
    <dsp:sp modelId="{61A7134C-C36E-49DF-B539-94C56F54E6F3}">
      <dsp:nvSpPr>
        <dsp:cNvPr id="0" name=""/>
        <dsp:cNvSpPr/>
      </dsp:nvSpPr>
      <dsp:spPr>
        <a:xfrm>
          <a:off x="0" y="3692646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258951"/>
                <a:satOff val="-27425"/>
                <a:lumOff val="-672"/>
                <a:alphaOff val="0"/>
                <a:tint val="96000"/>
                <a:lumMod val="104000"/>
              </a:schemeClr>
            </a:gs>
            <a:gs pos="100000">
              <a:schemeClr val="accent2">
                <a:hueOff val="258951"/>
                <a:satOff val="-27425"/>
                <a:lumOff val="-67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Medilab</a:t>
          </a:r>
          <a:endParaRPr lang="en-US" sz="1800" kern="1200"/>
        </a:p>
      </dsp:txBody>
      <dsp:txXfrm>
        <a:off x="20040" y="3712686"/>
        <a:ext cx="7835732" cy="370435"/>
      </dsp:txXfrm>
    </dsp:sp>
    <dsp:sp modelId="{89232803-C87F-4C59-89E4-0907DF60A778}">
      <dsp:nvSpPr>
        <dsp:cNvPr id="0" name=""/>
        <dsp:cNvSpPr/>
      </dsp:nvSpPr>
      <dsp:spPr>
        <a:xfrm>
          <a:off x="0" y="4103161"/>
          <a:ext cx="7875812" cy="25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Wilhelminastraat #103, tel 458029</a:t>
          </a:r>
          <a:endParaRPr lang="en-US" sz="1600" kern="1200" dirty="0"/>
        </a:p>
      </dsp:txBody>
      <dsp:txXfrm>
        <a:off x="0" y="4103161"/>
        <a:ext cx="7875812" cy="255185"/>
      </dsp:txXfrm>
    </dsp:sp>
    <dsp:sp modelId="{9529CD23-87F7-43F5-A418-443E8C83A9C5}">
      <dsp:nvSpPr>
        <dsp:cNvPr id="0" name=""/>
        <dsp:cNvSpPr/>
      </dsp:nvSpPr>
      <dsp:spPr>
        <a:xfrm>
          <a:off x="0" y="4358346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323689"/>
                <a:satOff val="-34281"/>
                <a:lumOff val="-840"/>
                <a:alphaOff val="0"/>
                <a:tint val="96000"/>
                <a:lumMod val="104000"/>
              </a:schemeClr>
            </a:gs>
            <a:gs pos="100000">
              <a:schemeClr val="accent2">
                <a:hueOff val="323689"/>
                <a:satOff val="-34281"/>
                <a:lumOff val="-84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My lab</a:t>
          </a:r>
          <a:endParaRPr lang="en-US" sz="1800" kern="1200"/>
        </a:p>
      </dsp:txBody>
      <dsp:txXfrm>
        <a:off x="20040" y="4378386"/>
        <a:ext cx="7835732" cy="370435"/>
      </dsp:txXfrm>
    </dsp:sp>
    <dsp:sp modelId="{B562F1A0-94D0-4039-8DD3-4BA0D739FD51}">
      <dsp:nvSpPr>
        <dsp:cNvPr id="0" name=""/>
        <dsp:cNvSpPr/>
      </dsp:nvSpPr>
      <dsp:spPr>
        <a:xfrm>
          <a:off x="0" y="4768862"/>
          <a:ext cx="7875812" cy="25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/>
            <a:t>Carusostraat #1, tel 459537</a:t>
          </a:r>
          <a:r>
            <a:rPr lang="nl-NL" sz="1600" b="1" kern="1200"/>
            <a:t> </a:t>
          </a:r>
          <a:endParaRPr lang="en-US" sz="1600" kern="1200"/>
        </a:p>
      </dsp:txBody>
      <dsp:txXfrm>
        <a:off x="0" y="4768862"/>
        <a:ext cx="7875812" cy="255185"/>
      </dsp:txXfrm>
    </dsp:sp>
    <dsp:sp modelId="{04D5D451-D622-430B-8968-F380F0594579}">
      <dsp:nvSpPr>
        <dsp:cNvPr id="0" name=""/>
        <dsp:cNvSpPr/>
      </dsp:nvSpPr>
      <dsp:spPr>
        <a:xfrm>
          <a:off x="0" y="5024047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388427"/>
                <a:satOff val="-41137"/>
                <a:lumOff val="-1008"/>
                <a:alphaOff val="0"/>
                <a:tint val="96000"/>
                <a:lumMod val="104000"/>
              </a:schemeClr>
            </a:gs>
            <a:gs pos="100000">
              <a:schemeClr val="accent2">
                <a:hueOff val="388427"/>
                <a:satOff val="-41137"/>
                <a:lumOff val="-100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Health control</a:t>
          </a:r>
        </a:p>
      </dsp:txBody>
      <dsp:txXfrm>
        <a:off x="20040" y="5044087"/>
        <a:ext cx="7835732" cy="370435"/>
      </dsp:txXfrm>
    </dsp:sp>
    <dsp:sp modelId="{D6033BCF-0C23-4980-8810-28A15B678E4F}">
      <dsp:nvSpPr>
        <dsp:cNvPr id="0" name=""/>
        <dsp:cNvSpPr/>
      </dsp:nvSpPr>
      <dsp:spPr>
        <a:xfrm>
          <a:off x="0" y="5434563"/>
          <a:ext cx="7875812" cy="25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i="1" kern="1200"/>
            <a:t>A.L. Waaldijkstraat #111, tel 539292</a:t>
          </a:r>
          <a:endParaRPr lang="en-US" sz="1600" kern="1200"/>
        </a:p>
      </dsp:txBody>
      <dsp:txXfrm>
        <a:off x="0" y="5434563"/>
        <a:ext cx="7875812" cy="255185"/>
      </dsp:txXfrm>
    </dsp:sp>
    <dsp:sp modelId="{7BA26AB3-F135-4B53-B712-E88AD6AA47A0}">
      <dsp:nvSpPr>
        <dsp:cNvPr id="0" name=""/>
        <dsp:cNvSpPr/>
      </dsp:nvSpPr>
      <dsp:spPr>
        <a:xfrm>
          <a:off x="0" y="5689748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Alle ziekenhuislaboratoria</a:t>
          </a:r>
          <a:endParaRPr lang="en-US" sz="1800" kern="1200"/>
        </a:p>
      </dsp:txBody>
      <dsp:txXfrm>
        <a:off x="20040" y="5709788"/>
        <a:ext cx="7835732" cy="370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1281-ADA7-4970-8DC4-D8FC433762A9}">
      <dsp:nvSpPr>
        <dsp:cNvPr id="0" name=""/>
        <dsp:cNvSpPr/>
      </dsp:nvSpPr>
      <dsp:spPr>
        <a:xfrm>
          <a:off x="0" y="5260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Het BOG</a:t>
          </a:r>
          <a:endParaRPr lang="en-US" sz="1800" kern="1200" dirty="0"/>
        </a:p>
      </dsp:txBody>
      <dsp:txXfrm>
        <a:off x="20040" y="25300"/>
        <a:ext cx="7835732" cy="370435"/>
      </dsp:txXfrm>
    </dsp:sp>
    <dsp:sp modelId="{2851E6D1-412D-48F8-8CE9-6BC464DB7ADF}">
      <dsp:nvSpPr>
        <dsp:cNvPr id="0" name=""/>
        <dsp:cNvSpPr/>
      </dsp:nvSpPr>
      <dsp:spPr>
        <a:xfrm>
          <a:off x="0" y="415776"/>
          <a:ext cx="7875812" cy="726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dirty="0"/>
            <a:t>Rode kruislaan # 13-15, </a:t>
          </a:r>
          <a:r>
            <a:rPr lang="nl-NL" sz="1600" i="1" kern="1200" dirty="0"/>
            <a:t>Malaria poli van het BOG, tel: 178 of drs Panchoe, tel. 8580258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Gratis</a:t>
          </a:r>
          <a:endParaRPr lang="en-US" sz="1600" kern="1200" dirty="0"/>
        </a:p>
      </dsp:txBody>
      <dsp:txXfrm>
        <a:off x="0" y="415776"/>
        <a:ext cx="7875812" cy="726296"/>
      </dsp:txXfrm>
    </dsp:sp>
    <dsp:sp modelId="{120E8FF4-75C2-4791-AA68-F53FDDFCFAC8}">
      <dsp:nvSpPr>
        <dsp:cNvPr id="0" name=""/>
        <dsp:cNvSpPr/>
      </dsp:nvSpPr>
      <dsp:spPr>
        <a:xfrm>
          <a:off x="0" y="1142073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64738"/>
                <a:satOff val="-6856"/>
                <a:lumOff val="-168"/>
                <a:alphaOff val="0"/>
                <a:tint val="96000"/>
                <a:lumMod val="104000"/>
              </a:schemeClr>
            </a:gs>
            <a:gs pos="100000">
              <a:schemeClr val="accent2">
                <a:hueOff val="64738"/>
                <a:satOff val="-6856"/>
                <a:lumOff val="-16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Malaria programma, Trop clinic en elke MDS-post</a:t>
          </a:r>
          <a:endParaRPr lang="en-US" sz="1800" kern="1200" dirty="0"/>
        </a:p>
      </dsp:txBody>
      <dsp:txXfrm>
        <a:off x="20040" y="1162113"/>
        <a:ext cx="7835732" cy="370435"/>
      </dsp:txXfrm>
    </dsp:sp>
    <dsp:sp modelId="{5382206B-254F-4EAE-B59A-1EC0E4493894}">
      <dsp:nvSpPr>
        <dsp:cNvPr id="0" name=""/>
        <dsp:cNvSpPr/>
      </dsp:nvSpPr>
      <dsp:spPr>
        <a:xfrm>
          <a:off x="0" y="1552588"/>
          <a:ext cx="7875812" cy="78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Basito straat – Commisaris Roblesweg, tel: 459969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Anamoestraat 44, tel: 6805585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Gratis</a:t>
          </a:r>
          <a:endParaRPr lang="en-US" sz="1600" kern="1200" dirty="0"/>
        </a:p>
      </dsp:txBody>
      <dsp:txXfrm>
        <a:off x="0" y="1552588"/>
        <a:ext cx="7875812" cy="785185"/>
      </dsp:txXfrm>
    </dsp:sp>
    <dsp:sp modelId="{35E9D01A-D98D-4BD1-A589-51FDA4184623}">
      <dsp:nvSpPr>
        <dsp:cNvPr id="0" name=""/>
        <dsp:cNvSpPr/>
      </dsp:nvSpPr>
      <dsp:spPr>
        <a:xfrm>
          <a:off x="0" y="2337774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129476"/>
                <a:satOff val="-13712"/>
                <a:lumOff val="-336"/>
                <a:alphaOff val="0"/>
                <a:tint val="96000"/>
                <a:lumMod val="104000"/>
              </a:schemeClr>
            </a:gs>
            <a:gs pos="100000">
              <a:schemeClr val="accent2">
                <a:hueOff val="129476"/>
                <a:satOff val="-13712"/>
                <a:lumOff val="-33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Elke poli van Medische Zending </a:t>
          </a:r>
          <a:r>
            <a:rPr lang="nl-NL" sz="1800" i="1" kern="1200" dirty="0"/>
            <a:t>(Hoofdkantoor lab: 499466)</a:t>
          </a:r>
          <a:endParaRPr lang="en-US" sz="1800" kern="1200" dirty="0"/>
        </a:p>
      </dsp:txBody>
      <dsp:txXfrm>
        <a:off x="20040" y="2357814"/>
        <a:ext cx="7835732" cy="370435"/>
      </dsp:txXfrm>
    </dsp:sp>
    <dsp:sp modelId="{52DEBC1B-CED2-42D9-BAB0-30CACF4BFFB1}">
      <dsp:nvSpPr>
        <dsp:cNvPr id="0" name=""/>
        <dsp:cNvSpPr/>
      </dsp:nvSpPr>
      <dsp:spPr>
        <a:xfrm>
          <a:off x="0" y="2761945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194214"/>
                <a:satOff val="-20568"/>
                <a:lumOff val="-504"/>
                <a:alphaOff val="0"/>
                <a:tint val="96000"/>
                <a:lumMod val="104000"/>
              </a:schemeClr>
            </a:gs>
            <a:gs pos="100000">
              <a:schemeClr val="accent2">
                <a:hueOff val="194214"/>
                <a:satOff val="-20568"/>
                <a:lumOff val="-50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De spoedposten</a:t>
          </a:r>
          <a:endParaRPr lang="en-US" sz="1800" kern="1200"/>
        </a:p>
      </dsp:txBody>
      <dsp:txXfrm>
        <a:off x="20040" y="2781985"/>
        <a:ext cx="7835732" cy="370435"/>
      </dsp:txXfrm>
    </dsp:sp>
    <dsp:sp modelId="{B6FB1563-CE7B-4832-91D9-52D407DA1BB9}">
      <dsp:nvSpPr>
        <dsp:cNvPr id="0" name=""/>
        <dsp:cNvSpPr/>
      </dsp:nvSpPr>
      <dsp:spPr>
        <a:xfrm>
          <a:off x="0" y="3172460"/>
          <a:ext cx="7875812" cy="52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/>
            <a:t>SEH </a:t>
          </a:r>
          <a:r>
            <a:rPr lang="nl-NL" sz="1600" i="1" kern="1200"/>
            <a:t>(tel 8869520)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/>
            <a:t>HASP RKZ</a:t>
          </a:r>
          <a:endParaRPr lang="en-US" sz="1600" kern="1200"/>
        </a:p>
      </dsp:txBody>
      <dsp:txXfrm>
        <a:off x="0" y="3172460"/>
        <a:ext cx="7875812" cy="520185"/>
      </dsp:txXfrm>
    </dsp:sp>
    <dsp:sp modelId="{61A7134C-C36E-49DF-B539-94C56F54E6F3}">
      <dsp:nvSpPr>
        <dsp:cNvPr id="0" name=""/>
        <dsp:cNvSpPr/>
      </dsp:nvSpPr>
      <dsp:spPr>
        <a:xfrm>
          <a:off x="0" y="3692646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258951"/>
                <a:satOff val="-27425"/>
                <a:lumOff val="-672"/>
                <a:alphaOff val="0"/>
                <a:tint val="96000"/>
                <a:lumMod val="104000"/>
              </a:schemeClr>
            </a:gs>
            <a:gs pos="100000">
              <a:schemeClr val="accent2">
                <a:hueOff val="258951"/>
                <a:satOff val="-27425"/>
                <a:lumOff val="-67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Medilab</a:t>
          </a:r>
          <a:endParaRPr lang="en-US" sz="1800" kern="1200"/>
        </a:p>
      </dsp:txBody>
      <dsp:txXfrm>
        <a:off x="20040" y="3712686"/>
        <a:ext cx="7835732" cy="370435"/>
      </dsp:txXfrm>
    </dsp:sp>
    <dsp:sp modelId="{89232803-C87F-4C59-89E4-0907DF60A778}">
      <dsp:nvSpPr>
        <dsp:cNvPr id="0" name=""/>
        <dsp:cNvSpPr/>
      </dsp:nvSpPr>
      <dsp:spPr>
        <a:xfrm>
          <a:off x="0" y="4103161"/>
          <a:ext cx="7875812" cy="25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 dirty="0"/>
            <a:t>Wilhelminastraat #103, tel 458029</a:t>
          </a:r>
          <a:endParaRPr lang="en-US" sz="1600" kern="1200" dirty="0"/>
        </a:p>
      </dsp:txBody>
      <dsp:txXfrm>
        <a:off x="0" y="4103161"/>
        <a:ext cx="7875812" cy="255185"/>
      </dsp:txXfrm>
    </dsp:sp>
    <dsp:sp modelId="{9529CD23-87F7-43F5-A418-443E8C83A9C5}">
      <dsp:nvSpPr>
        <dsp:cNvPr id="0" name=""/>
        <dsp:cNvSpPr/>
      </dsp:nvSpPr>
      <dsp:spPr>
        <a:xfrm>
          <a:off x="0" y="4358346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323689"/>
                <a:satOff val="-34281"/>
                <a:lumOff val="-840"/>
                <a:alphaOff val="0"/>
                <a:tint val="96000"/>
                <a:lumMod val="104000"/>
              </a:schemeClr>
            </a:gs>
            <a:gs pos="100000">
              <a:schemeClr val="accent2">
                <a:hueOff val="323689"/>
                <a:satOff val="-34281"/>
                <a:lumOff val="-84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My lab</a:t>
          </a:r>
          <a:endParaRPr lang="en-US" sz="1800" kern="1200"/>
        </a:p>
      </dsp:txBody>
      <dsp:txXfrm>
        <a:off x="20040" y="4378386"/>
        <a:ext cx="7835732" cy="370435"/>
      </dsp:txXfrm>
    </dsp:sp>
    <dsp:sp modelId="{B562F1A0-94D0-4039-8DD3-4BA0D739FD51}">
      <dsp:nvSpPr>
        <dsp:cNvPr id="0" name=""/>
        <dsp:cNvSpPr/>
      </dsp:nvSpPr>
      <dsp:spPr>
        <a:xfrm>
          <a:off x="0" y="4768862"/>
          <a:ext cx="7875812" cy="25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i="1" kern="1200"/>
            <a:t>Carusostraat #1, tel 459537</a:t>
          </a:r>
          <a:r>
            <a:rPr lang="nl-NL" sz="1600" b="1" kern="1200"/>
            <a:t> </a:t>
          </a:r>
          <a:endParaRPr lang="en-US" sz="1600" kern="1200"/>
        </a:p>
      </dsp:txBody>
      <dsp:txXfrm>
        <a:off x="0" y="4768862"/>
        <a:ext cx="7875812" cy="255185"/>
      </dsp:txXfrm>
    </dsp:sp>
    <dsp:sp modelId="{04D5D451-D622-430B-8968-F380F0594579}">
      <dsp:nvSpPr>
        <dsp:cNvPr id="0" name=""/>
        <dsp:cNvSpPr/>
      </dsp:nvSpPr>
      <dsp:spPr>
        <a:xfrm>
          <a:off x="0" y="5024047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388427"/>
                <a:satOff val="-41137"/>
                <a:lumOff val="-1008"/>
                <a:alphaOff val="0"/>
                <a:tint val="96000"/>
                <a:lumMod val="104000"/>
              </a:schemeClr>
            </a:gs>
            <a:gs pos="100000">
              <a:schemeClr val="accent2">
                <a:hueOff val="388427"/>
                <a:satOff val="-41137"/>
                <a:lumOff val="-100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Health control</a:t>
          </a:r>
        </a:p>
      </dsp:txBody>
      <dsp:txXfrm>
        <a:off x="20040" y="5044087"/>
        <a:ext cx="7835732" cy="370435"/>
      </dsp:txXfrm>
    </dsp:sp>
    <dsp:sp modelId="{D6033BCF-0C23-4980-8810-28A15B678E4F}">
      <dsp:nvSpPr>
        <dsp:cNvPr id="0" name=""/>
        <dsp:cNvSpPr/>
      </dsp:nvSpPr>
      <dsp:spPr>
        <a:xfrm>
          <a:off x="0" y="5434563"/>
          <a:ext cx="7875812" cy="25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i="1" kern="1200"/>
            <a:t>A.L. Waaldijkstraat #111, tel 539292</a:t>
          </a:r>
          <a:endParaRPr lang="en-US" sz="1600" kern="1200"/>
        </a:p>
      </dsp:txBody>
      <dsp:txXfrm>
        <a:off x="0" y="5434563"/>
        <a:ext cx="7875812" cy="255185"/>
      </dsp:txXfrm>
    </dsp:sp>
    <dsp:sp modelId="{7BA26AB3-F135-4B53-B712-E88AD6AA47A0}">
      <dsp:nvSpPr>
        <dsp:cNvPr id="0" name=""/>
        <dsp:cNvSpPr/>
      </dsp:nvSpPr>
      <dsp:spPr>
        <a:xfrm>
          <a:off x="0" y="5689748"/>
          <a:ext cx="7875812" cy="410515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Alle ziekenhuislaboratoria</a:t>
          </a:r>
          <a:endParaRPr lang="en-US" sz="1800" kern="1200"/>
        </a:p>
      </dsp:txBody>
      <dsp:txXfrm>
        <a:off x="20040" y="5709788"/>
        <a:ext cx="7835732" cy="370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62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9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03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10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660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02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01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1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20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4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06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27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01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0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6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2D82-4434-4157-8545-27278CA1AD1B}" type="datetimeFigureOut">
              <a:rPr lang="nl-NL" smtClean="0"/>
              <a:t>8-11-2024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C4CAD3-E49B-4C67-9A04-9D3802F2DA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0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A5CE44-9D07-4AD7-B94C-7C935136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703601-C9B7-448F-B403-01CBCB08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23CDCA-D161-4CE7-BA92-92AE20B9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FFB0997-74F4-42F6-80A7-7C1B6BD3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14E1792-3BAD-41B1-A563-2180A26E6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30D05BD-CE6E-4143-946E-A2C5EC7C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317EBD8-70E0-492B-B401-C72697C7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60545381-EDB5-47D8-9497-D5802F5A4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67012E4-2FDC-4F96-A145-1E426784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088EA8D-BA27-4043-967F-595BE451C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D7B306D-2572-4DF7-BC2E-6752033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BFED6A3-D5D7-4F26-B6EB-091492A9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7CA315F-B9C5-4899-A337-C138908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F3C62C3A-023D-428B-AEEA-68C9B037B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6132B97B-0D55-426A-8D75-9E7F8FCE7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8C8CE4-C5A6-4B6C-B428-1D2852C3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C6C0EAF-AF4D-4E28-B480-93C9A324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254D393-7673-4399-AE7D-933ED61B1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6A48428-8958-41F8-BCFD-F9EB16A1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895B04F-691C-404F-A9F1-47B31575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38BAB3B8-E8BB-4327-9E73-FFAD5597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88ED23AE-358F-4EEC-8D62-917EBED7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76F07C9-FA92-406A-B934-95BE8CAE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DA1CEAF-E0AD-4A46-8E40-9251837CB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53D21C6F-F2ED-4F73-8B4D-9E2FECBB9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FED37FF-C037-4A76-A8D6-33525D19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8DE0DC4B-718F-4E78-A0AB-8442F28A8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F80CA79-E2F4-4B1D-97DE-04F9215B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67D509-B303-40EB-A9D3-2B8241D9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3841735"/>
          </a:xfrm>
        </p:spPr>
        <p:txBody>
          <a:bodyPr>
            <a:normAutofit/>
          </a:bodyPr>
          <a:lstStyle/>
          <a:p>
            <a:r>
              <a:rPr lang="en-US" sz="4400" dirty="0"/>
              <a:t>Het malaria </a:t>
            </a:r>
            <a:r>
              <a:rPr lang="en-US" sz="4400" dirty="0" err="1"/>
              <a:t>eliminatie</a:t>
            </a:r>
            <a:r>
              <a:rPr lang="en-US" sz="4400" dirty="0"/>
              <a:t> protocol</a:t>
            </a:r>
            <a:endParaRPr lang="nl-NL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F6523-9457-48A9-8167-90959D5A4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601" y="4777379"/>
            <a:ext cx="3450631" cy="1126283"/>
          </a:xfrm>
        </p:spPr>
        <p:txBody>
          <a:bodyPr>
            <a:normAutofit/>
          </a:bodyPr>
          <a:lstStyle/>
          <a:p>
            <a:r>
              <a:rPr lang="en-US" dirty="0" err="1"/>
              <a:t>Gabriëla</a:t>
            </a:r>
            <a:r>
              <a:rPr lang="en-US" dirty="0"/>
              <a:t> </a:t>
            </a:r>
            <a:r>
              <a:rPr lang="en-US" dirty="0" err="1"/>
              <a:t>Chandoe</a:t>
            </a:r>
            <a:r>
              <a:rPr lang="en-US" dirty="0"/>
              <a:t> - </a:t>
            </a:r>
            <a:r>
              <a:rPr lang="en-US" dirty="0" err="1"/>
              <a:t>Sanches</a:t>
            </a:r>
            <a:endParaRPr lang="nl-NL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5F4FDF-1B24-4F56-AF01-4D0645A8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4FD76CDA-1C6B-40B2-9A61-FD38CE1B4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36C16-7D9B-4C7A-9D53-DBA3A0FA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95" y="1430710"/>
            <a:ext cx="4527863" cy="40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7ED9A-119A-4435-AFA7-CD430D7D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27249"/>
            <a:ext cx="10629900" cy="3654426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Indien</a:t>
            </a:r>
            <a:r>
              <a:rPr lang="en-US" dirty="0"/>
              <a:t> ja op 1 van de </a:t>
            </a:r>
            <a:r>
              <a:rPr lang="en-US" dirty="0" err="1"/>
              <a:t>punten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Laat </a:t>
            </a:r>
            <a:r>
              <a:rPr lang="en-US" dirty="0" err="1"/>
              <a:t>testen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73F4595-7FAB-4D10-ACA7-A511742FC965}"/>
              </a:ext>
            </a:extLst>
          </p:cNvPr>
          <p:cNvSpPr/>
          <p:nvPr/>
        </p:nvSpPr>
        <p:spPr>
          <a:xfrm>
            <a:off x="5591175" y="3011487"/>
            <a:ext cx="838200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97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0A57-9FAE-4454-BC40-138089BE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00" y="614585"/>
            <a:ext cx="8911687" cy="1280890"/>
          </a:xfrm>
        </p:spPr>
        <p:txBody>
          <a:bodyPr/>
          <a:lstStyle/>
          <a:p>
            <a:r>
              <a:rPr lang="en-US" dirty="0"/>
              <a:t>Box 3a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FF968-886D-434B-B330-740378BD4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60" y="722945"/>
            <a:ext cx="8822039" cy="61858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9C426B-6DE9-492A-AEF0-2640A477F90D}"/>
              </a:ext>
            </a:extLst>
          </p:cNvPr>
          <p:cNvSpPr/>
          <p:nvPr/>
        </p:nvSpPr>
        <p:spPr>
          <a:xfrm>
            <a:off x="7949682" y="3125755"/>
            <a:ext cx="1091682" cy="1054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06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6C66F-8624-41EF-997E-0059F90E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Box 3a		Testing sites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E78B46B-810E-7695-3EBA-9F8DE9918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023786"/>
              </p:ext>
            </p:extLst>
          </p:nvPr>
        </p:nvGraphicFramePr>
        <p:xfrm>
          <a:off x="4220938" y="304800"/>
          <a:ext cx="7875812" cy="610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68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E24-4B28-4BBB-A7FE-2AF51EB5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624109"/>
            <a:ext cx="9545183" cy="58046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testen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Negatief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nl-NL" dirty="0"/>
              <a:t>Adviseren gelijk terug te komen om te testen indien klachten ontstaan.</a:t>
            </a:r>
            <a:br>
              <a:rPr lang="nl-NL" dirty="0"/>
            </a:br>
            <a:r>
              <a:rPr lang="nl-NL" dirty="0"/>
              <a:t>Bij klachten, stuur dan weer naar een Malaria diagnose site (box 3).</a:t>
            </a:r>
            <a:br>
              <a:rPr lang="nl-NL" dirty="0"/>
            </a:br>
            <a:endParaRPr lang="nl-NL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8D10381-DCB1-49DE-87F8-F8132AD224F4}"/>
              </a:ext>
            </a:extLst>
          </p:cNvPr>
          <p:cNvSpPr/>
          <p:nvPr/>
        </p:nvSpPr>
        <p:spPr>
          <a:xfrm>
            <a:off x="6096000" y="1277710"/>
            <a:ext cx="1062255" cy="86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FBE89AF-16A4-48AF-8A2F-6B2398F5ED0C}"/>
              </a:ext>
            </a:extLst>
          </p:cNvPr>
          <p:cNvSpPr/>
          <p:nvPr/>
        </p:nvSpPr>
        <p:spPr>
          <a:xfrm>
            <a:off x="6200892" y="2832299"/>
            <a:ext cx="1062255" cy="86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32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9B70-44F5-4D62-9BA5-154561C4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4354C-348D-4A1E-A748-0FAF39C03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BDEB6-71ED-4D62-86E6-47684C5D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71" y="600675"/>
            <a:ext cx="10592329" cy="62338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3E7085-222C-4820-ACF6-C2B6EA3C0C07}"/>
              </a:ext>
            </a:extLst>
          </p:cNvPr>
          <p:cNvSpPr/>
          <p:nvPr/>
        </p:nvSpPr>
        <p:spPr>
          <a:xfrm>
            <a:off x="2220685" y="4236291"/>
            <a:ext cx="2646589" cy="249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56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E24-4B28-4BBB-A7FE-2AF51EB5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624109"/>
            <a:ext cx="9545183" cy="58046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testen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Positief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nl-NL" dirty="0"/>
              <a:t>Bel/ app onmiddelijk voor advies met:</a:t>
            </a:r>
            <a:br>
              <a:rPr lang="nl-NL" dirty="0"/>
            </a:br>
            <a:r>
              <a:rPr lang="nl-NL" dirty="0"/>
              <a:t>-	Trop Clinic (Whats app tel 8616319)</a:t>
            </a:r>
            <a:br>
              <a:rPr lang="nl-NL" dirty="0"/>
            </a:br>
            <a:r>
              <a:rPr lang="nl-NL" dirty="0"/>
              <a:t>-	Het BOG (Bel drs Panchoe tel 8580258)</a:t>
            </a:r>
            <a:br>
              <a:rPr lang="nl-NL" dirty="0"/>
            </a:br>
            <a:r>
              <a:rPr lang="nl-NL" dirty="0"/>
              <a:t>Box 4</a:t>
            </a:r>
            <a:br>
              <a:rPr lang="nl-NL" dirty="0"/>
            </a:br>
            <a:r>
              <a:rPr lang="nl-NL" dirty="0"/>
              <a:t>Normaliter wordt er via de testing site al gestart met therapie.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8D10381-DCB1-49DE-87F8-F8132AD224F4}"/>
              </a:ext>
            </a:extLst>
          </p:cNvPr>
          <p:cNvSpPr/>
          <p:nvPr/>
        </p:nvSpPr>
        <p:spPr>
          <a:xfrm>
            <a:off x="6198641" y="1277710"/>
            <a:ext cx="1062255" cy="86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FBE89AF-16A4-48AF-8A2F-6B2398F5ED0C}"/>
              </a:ext>
            </a:extLst>
          </p:cNvPr>
          <p:cNvSpPr/>
          <p:nvPr/>
        </p:nvSpPr>
        <p:spPr>
          <a:xfrm>
            <a:off x="6198641" y="2658119"/>
            <a:ext cx="1062255" cy="86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9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6F1A-529E-4B8E-BEC8-D3DC09F9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CF9B-C8D0-4D67-8F23-02866B61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AFA10-24CC-4BA7-A644-64E0E116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71" y="624110"/>
            <a:ext cx="10592329" cy="62338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F12E627-139D-4F37-82E7-D967ABF5D1B7}"/>
              </a:ext>
            </a:extLst>
          </p:cNvPr>
          <p:cNvSpPr/>
          <p:nvPr/>
        </p:nvSpPr>
        <p:spPr>
          <a:xfrm>
            <a:off x="5259160" y="3895725"/>
            <a:ext cx="6789965" cy="26245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80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8848-C0BF-44B1-9004-9B11D2F1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Bel/ app onmiddelijk voor advies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D7D3-B21D-47B7-B372-C62404F1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645" y="1586204"/>
            <a:ext cx="9831355" cy="5206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Normaliter wordt er via de testing site al gestart met therapie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Protocol bij elke positieve casus:</a:t>
            </a:r>
          </a:p>
          <a:p>
            <a:pPr>
              <a:buFontTx/>
              <a:buChar char="-"/>
            </a:pPr>
            <a:r>
              <a:rPr lang="nl-NL" sz="2400" dirty="0"/>
              <a:t>Invullen van een case investigation formulier</a:t>
            </a:r>
          </a:p>
          <a:p>
            <a:pPr>
              <a:buFontTx/>
              <a:buChar char="-"/>
            </a:pPr>
            <a:r>
              <a:rPr lang="nl-NL" sz="2400" dirty="0"/>
              <a:t>Indien er alleen een sneltest is gedaan -&gt; microscopie inzetten</a:t>
            </a:r>
          </a:p>
          <a:p>
            <a:pPr>
              <a:buFontTx/>
              <a:buChar char="-"/>
            </a:pPr>
            <a:r>
              <a:rPr lang="nl-NL" sz="2400" dirty="0"/>
              <a:t>Starten met therapie</a:t>
            </a:r>
          </a:p>
          <a:p>
            <a:pPr>
              <a:buFontTx/>
              <a:buChar char="-"/>
            </a:pPr>
            <a:r>
              <a:rPr lang="nl-NL" sz="2400" dirty="0"/>
              <a:t>Zo snel mogelijk rapportage naar het Malaria Programma om eventuele contact tracing te doen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Uw bericht is als een extra controle in onze diagnostiek en therapie patroon.</a:t>
            </a:r>
          </a:p>
        </p:txBody>
      </p:sp>
    </p:spTree>
    <p:extLst>
      <p:ext uri="{BB962C8B-B14F-4D97-AF65-F5344CB8AC3E}">
        <p14:creationId xmlns:p14="http://schemas.microsoft.com/office/powerpoint/2010/main" val="20128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9F2E081B-CB5A-48B7-A440-B179A2EFB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C7743-3FA0-4161-9966-56E89ADB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012F442E-AE2B-4E8D-B609-E1E0A01DA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49F5EA-8B36-4F68-BAD8-AA2D85197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47"/>
            <a:ext cx="4713795" cy="3759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F13172-B687-44B3-B1EB-E71DAD1EB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0" y="-48390"/>
            <a:ext cx="4164509" cy="7028705"/>
          </a:xfrm>
          <a:prstGeom prst="rect">
            <a:avLst/>
          </a:prstGeom>
        </p:spPr>
      </p:pic>
      <p:sp>
        <p:nvSpPr>
          <p:cNvPr id="24" name="Freeform 11">
            <a:extLst>
              <a:ext uri="{FF2B5EF4-FFF2-40B4-BE49-F238E27FC236}">
                <a16:creationId xmlns:a16="http://schemas.microsoft.com/office/drawing/2014/main" id="{85667E18-65F1-4B6C-B237-5784682F8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2C40B-E33B-4264-8C23-CFB4A71E7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92" y="3087078"/>
            <a:ext cx="4509099" cy="37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61BFD5A-557F-48D6-8E79-42AA7BC7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Scenario 1</a:t>
            </a:r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4CCEE-D053-4892-89B9-2657EAF7BF2F}"/>
              </a:ext>
            </a:extLst>
          </p:cNvPr>
          <p:cNvGrpSpPr/>
          <p:nvPr/>
        </p:nvGrpSpPr>
        <p:grpSpPr>
          <a:xfrm>
            <a:off x="5188499" y="641551"/>
            <a:ext cx="5881504" cy="5264777"/>
            <a:chOff x="3054412" y="810208"/>
            <a:chExt cx="5275438" cy="52375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FB2BB8-F7FA-4FE1-A24F-0C8011A38115}"/>
                </a:ext>
              </a:extLst>
            </p:cNvPr>
            <p:cNvSpPr/>
            <p:nvPr/>
          </p:nvSpPr>
          <p:spPr>
            <a:xfrm>
              <a:off x="5851211" y="5206482"/>
              <a:ext cx="2478639" cy="8413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lnSpc>
                  <a:spcPct val="115000"/>
                </a:lnSpc>
                <a:spcAft>
                  <a:spcPts val="600"/>
                </a:spcAft>
              </a:pPr>
              <a:r>
                <a:rPr lang="nl-NL" sz="1840" b="1" u="sng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Bel/ app onmiddelijk voor advies.</a:t>
              </a:r>
              <a:endParaRPr lang="nl-NL" sz="2000" b="1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8D225E-52F3-4E2F-A845-4ABACEE3B998}"/>
                </a:ext>
              </a:extLst>
            </p:cNvPr>
            <p:cNvSpPr/>
            <p:nvPr/>
          </p:nvSpPr>
          <p:spPr>
            <a:xfrm>
              <a:off x="3054412" y="5206482"/>
              <a:ext cx="2478638" cy="8413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Laat </a:t>
              </a: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terug</a:t>
              </a:r>
              <a:r>
                <a:rPr lang="en-US" sz="184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komen</a:t>
              </a:r>
              <a:r>
                <a:rPr lang="en-US" sz="184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bij</a:t>
              </a:r>
              <a:r>
                <a:rPr lang="en-US" sz="184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klachten</a:t>
              </a:r>
              <a:endParaRPr lang="nl-NL" sz="2000" b="1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D05174-E304-4076-A06E-89D58412B83E}"/>
                </a:ext>
              </a:extLst>
            </p:cNvPr>
            <p:cNvSpPr/>
            <p:nvPr/>
          </p:nvSpPr>
          <p:spPr>
            <a:xfrm>
              <a:off x="4007689" y="810208"/>
              <a:ext cx="3389928" cy="8799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Suspect </a:t>
              </a: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geval</a:t>
              </a:r>
              <a:endParaRPr lang="nl-NL" sz="2000" b="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9D4185-7F8F-4352-AF7D-53F2AD9E2148}"/>
                </a:ext>
              </a:extLst>
            </p:cNvPr>
            <p:cNvSpPr/>
            <p:nvPr/>
          </p:nvSpPr>
          <p:spPr>
            <a:xfrm>
              <a:off x="3923619" y="2376390"/>
              <a:ext cx="3558070" cy="6560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Laat </a:t>
              </a: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testen</a:t>
              </a:r>
              <a:endParaRPr lang="nl-NL" sz="2000" b="1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B1D17F93-8C1A-4E42-A98B-A97948473251}"/>
                </a:ext>
              </a:extLst>
            </p:cNvPr>
            <p:cNvSpPr/>
            <p:nvPr/>
          </p:nvSpPr>
          <p:spPr>
            <a:xfrm>
              <a:off x="5236122" y="1583289"/>
              <a:ext cx="933061" cy="879992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C80BDB-268F-4E42-A6B1-37A6A2392906}"/>
                </a:ext>
              </a:extLst>
            </p:cNvPr>
            <p:cNvSpPr/>
            <p:nvPr/>
          </p:nvSpPr>
          <p:spPr>
            <a:xfrm>
              <a:off x="3247245" y="3825551"/>
              <a:ext cx="2285805" cy="7089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Negatief</a:t>
              </a:r>
              <a:endParaRPr lang="nl-NL" sz="20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30E731-CBEF-4A15-8B97-D53CB39F2E7B}"/>
                </a:ext>
              </a:extLst>
            </p:cNvPr>
            <p:cNvSpPr/>
            <p:nvPr/>
          </p:nvSpPr>
          <p:spPr>
            <a:xfrm>
              <a:off x="5835664" y="3825551"/>
              <a:ext cx="2285805" cy="7089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Positief</a:t>
              </a:r>
              <a:endParaRPr lang="nl-NL" sz="2000" b="1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9A0128F0-7A55-4F8F-A7D0-EBA34DF3B736}"/>
                </a:ext>
              </a:extLst>
            </p:cNvPr>
            <p:cNvSpPr/>
            <p:nvPr/>
          </p:nvSpPr>
          <p:spPr>
            <a:xfrm>
              <a:off x="3923619" y="2955085"/>
              <a:ext cx="766572" cy="1067620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60E3DFA-DD23-40AE-AE7B-13F84FF79BAA}"/>
                </a:ext>
              </a:extLst>
            </p:cNvPr>
            <p:cNvSpPr/>
            <p:nvPr/>
          </p:nvSpPr>
          <p:spPr>
            <a:xfrm>
              <a:off x="6550090" y="2955085"/>
              <a:ext cx="765371" cy="1067620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10240D73-7203-4B34-9B81-7D25617EC655}"/>
                </a:ext>
              </a:extLst>
            </p:cNvPr>
            <p:cNvSpPr/>
            <p:nvPr/>
          </p:nvSpPr>
          <p:spPr>
            <a:xfrm>
              <a:off x="3853544" y="4414640"/>
              <a:ext cx="766572" cy="912943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57592C16-7B2A-4701-9036-81ABA61B2D08}"/>
                </a:ext>
              </a:extLst>
            </p:cNvPr>
            <p:cNvSpPr/>
            <p:nvPr/>
          </p:nvSpPr>
          <p:spPr>
            <a:xfrm>
              <a:off x="6548629" y="4414640"/>
              <a:ext cx="766572" cy="912943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35935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3B9DB-FA5D-457B-91B9-8FDD1B75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Opbouw</a:t>
            </a:r>
            <a:endParaRPr lang="nl-NL" sz="320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61ABEC-B9D0-E817-D001-1B7B0CC94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51918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277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F044-80AD-4448-9FF7-4CD89E95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24" y="643160"/>
            <a:ext cx="8911687" cy="1280890"/>
          </a:xfrm>
        </p:spPr>
        <p:txBody>
          <a:bodyPr/>
          <a:lstStyle/>
          <a:p>
            <a:r>
              <a:rPr lang="en-US"/>
              <a:t>Samengevat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3897E-18FF-48E0-ABBB-279D338D2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622" y="-123826"/>
            <a:ext cx="7247378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8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B49B-871D-4FCC-B87A-45916021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2a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4199-A949-4D1E-8435-E3F73EE42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35495"/>
            <a:ext cx="8995695" cy="488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Alle patiënten met een van de klachten:</a:t>
            </a:r>
          </a:p>
          <a:p>
            <a:r>
              <a:rPr lang="nl-NL" sz="2400" dirty="0"/>
              <a:t>	Hoge koorts</a:t>
            </a:r>
          </a:p>
          <a:p>
            <a:r>
              <a:rPr lang="nl-NL" sz="2400" dirty="0"/>
              <a:t>	Koude rillingen met zweten</a:t>
            </a:r>
          </a:p>
          <a:p>
            <a:r>
              <a:rPr lang="nl-NL" sz="2400" dirty="0"/>
              <a:t>	Braken</a:t>
            </a:r>
          </a:p>
          <a:p>
            <a:r>
              <a:rPr lang="nl-NL" sz="2400" dirty="0"/>
              <a:t>	Hoofdpijn</a:t>
            </a:r>
          </a:p>
          <a:p>
            <a:r>
              <a:rPr lang="nl-NL" sz="2400" dirty="0"/>
              <a:t>	Lichaamspijnen</a:t>
            </a:r>
          </a:p>
          <a:p>
            <a:r>
              <a:rPr lang="nl-NL" sz="2400" dirty="0"/>
              <a:t>	Diarree</a:t>
            </a:r>
          </a:p>
          <a:p>
            <a:pPr marL="0" indent="0">
              <a:buNone/>
            </a:pPr>
            <a:endParaRPr lang="nl-NL" sz="2400" dirty="0"/>
          </a:p>
          <a:p>
            <a:pPr marL="0" indent="0" algn="ctr">
              <a:buNone/>
            </a:pPr>
            <a:r>
              <a:rPr lang="nl-NL" sz="2400" dirty="0"/>
              <a:t>EN een JA op een van de punten uit box 1</a:t>
            </a:r>
          </a:p>
          <a:p>
            <a:pPr marL="0" indent="0" algn="ctr">
              <a:buNone/>
            </a:pPr>
            <a:r>
              <a:rPr lang="nl-NL" sz="3200" b="1" dirty="0"/>
              <a:t>Zeer suspect malaria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851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4700-A73D-4F68-AAC9-3F80509F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2a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093A5-C8BB-44BB-9FC5-5E03A1EF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9462"/>
            <a:ext cx="12235259" cy="28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0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86124-3798-43E2-A533-DCC6BCC7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30" y="397988"/>
            <a:ext cx="11630939" cy="59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60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6C66F-8624-41EF-997E-0059F90E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Box 3a		Testing sites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E78B46B-810E-7695-3EBA-9F8DE99188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0938" y="304800"/>
          <a:ext cx="7875812" cy="610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74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E24-4B28-4BBB-A7FE-2AF51EB5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624109"/>
            <a:ext cx="9545183" cy="58046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testen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Negatief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nl-NL" dirty="0"/>
              <a:t>Denk aan een andere diagnose optie.</a:t>
            </a:r>
            <a:br>
              <a:rPr lang="nl-NL" dirty="0"/>
            </a:br>
            <a:r>
              <a:rPr lang="nl-NL" dirty="0"/>
              <a:t>Indien aanhoudend klachten/ verergering mag de test herhaald worden.</a:t>
            </a:r>
            <a:br>
              <a:rPr lang="nl-NL" dirty="0"/>
            </a:br>
            <a:r>
              <a:rPr lang="nl-NL" dirty="0"/>
              <a:t>Bij twijfel mag er altijd gebeld worden.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8D10381-DCB1-49DE-87F8-F8132AD224F4}"/>
              </a:ext>
            </a:extLst>
          </p:cNvPr>
          <p:cNvSpPr/>
          <p:nvPr/>
        </p:nvSpPr>
        <p:spPr>
          <a:xfrm>
            <a:off x="6096000" y="1277710"/>
            <a:ext cx="1062255" cy="86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FBE89AF-16A4-48AF-8A2F-6B2398F5ED0C}"/>
              </a:ext>
            </a:extLst>
          </p:cNvPr>
          <p:cNvSpPr/>
          <p:nvPr/>
        </p:nvSpPr>
        <p:spPr>
          <a:xfrm>
            <a:off x="6200892" y="2832299"/>
            <a:ext cx="1062255" cy="86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696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9B70-44F5-4D62-9BA5-154561C4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4354C-348D-4A1E-A748-0FAF39C03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BDEB6-71ED-4D62-86E6-47684C5D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71" y="600675"/>
            <a:ext cx="10592329" cy="62338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3E7085-222C-4820-ACF6-C2B6EA3C0C07}"/>
              </a:ext>
            </a:extLst>
          </p:cNvPr>
          <p:cNvSpPr/>
          <p:nvPr/>
        </p:nvSpPr>
        <p:spPr>
          <a:xfrm>
            <a:off x="2220685" y="4236291"/>
            <a:ext cx="2646589" cy="249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90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E24-4B28-4BBB-A7FE-2AF51EB5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624109"/>
            <a:ext cx="9545183" cy="58046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testen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Positief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nl-NL" dirty="0"/>
              <a:t>Bel/ app onmiddelijk voor advies met:</a:t>
            </a:r>
            <a:br>
              <a:rPr lang="nl-NL" dirty="0"/>
            </a:br>
            <a:r>
              <a:rPr lang="nl-NL" dirty="0"/>
              <a:t>-	Trop Clinic (Whats app tel 8616319)</a:t>
            </a:r>
            <a:br>
              <a:rPr lang="nl-NL" dirty="0"/>
            </a:br>
            <a:r>
              <a:rPr lang="nl-NL" dirty="0"/>
              <a:t>-	Het BOG (Bel drs Panchoe tel 8580258)</a:t>
            </a:r>
            <a:br>
              <a:rPr lang="nl-NL" dirty="0"/>
            </a:br>
            <a:r>
              <a:rPr lang="nl-NL" dirty="0"/>
              <a:t>Box 4</a:t>
            </a:r>
            <a:br>
              <a:rPr lang="nl-NL" dirty="0"/>
            </a:br>
            <a:r>
              <a:rPr lang="nl-NL" dirty="0"/>
              <a:t>Normaliter wordt er via de testing site al gestart met therapie.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8D10381-DCB1-49DE-87F8-F8132AD224F4}"/>
              </a:ext>
            </a:extLst>
          </p:cNvPr>
          <p:cNvSpPr/>
          <p:nvPr/>
        </p:nvSpPr>
        <p:spPr>
          <a:xfrm>
            <a:off x="6198641" y="1277710"/>
            <a:ext cx="1062255" cy="86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FBE89AF-16A4-48AF-8A2F-6B2398F5ED0C}"/>
              </a:ext>
            </a:extLst>
          </p:cNvPr>
          <p:cNvSpPr/>
          <p:nvPr/>
        </p:nvSpPr>
        <p:spPr>
          <a:xfrm>
            <a:off x="6198640" y="2658119"/>
            <a:ext cx="1062255" cy="86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565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6F1A-529E-4B8E-BEC8-D3DC09F9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CF9B-C8D0-4D67-8F23-02866B61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AFA10-24CC-4BA7-A644-64E0E116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71" y="624110"/>
            <a:ext cx="10592329" cy="62338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F12E627-139D-4F37-82E7-D967ABF5D1B7}"/>
              </a:ext>
            </a:extLst>
          </p:cNvPr>
          <p:cNvSpPr/>
          <p:nvPr/>
        </p:nvSpPr>
        <p:spPr>
          <a:xfrm>
            <a:off x="5259160" y="3895725"/>
            <a:ext cx="6789965" cy="26245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45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8848-C0BF-44B1-9004-9B11D2F1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Bel/ app onmiddelijk voor advies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D7D3-B21D-47B7-B372-C62404F1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58" y="1530220"/>
            <a:ext cx="9766041" cy="5234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Normaliter wordt er via de testing site al gestart met therapie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Protocol bij elke positieve casus:</a:t>
            </a:r>
          </a:p>
          <a:p>
            <a:pPr>
              <a:buFontTx/>
              <a:buChar char="-"/>
            </a:pPr>
            <a:r>
              <a:rPr lang="nl-NL" sz="2400" dirty="0"/>
              <a:t>Invullen van een case investigation formulier</a:t>
            </a:r>
          </a:p>
          <a:p>
            <a:pPr>
              <a:buFontTx/>
              <a:buChar char="-"/>
            </a:pPr>
            <a:r>
              <a:rPr lang="nl-NL" sz="2400" dirty="0"/>
              <a:t>Indien er alleen een sneltest is gedaan -&gt; microscopie inzetten</a:t>
            </a:r>
          </a:p>
          <a:p>
            <a:pPr>
              <a:buFontTx/>
              <a:buChar char="-"/>
            </a:pPr>
            <a:r>
              <a:rPr lang="nl-NL" sz="2400" dirty="0"/>
              <a:t>Starten met therapie</a:t>
            </a:r>
          </a:p>
          <a:p>
            <a:pPr>
              <a:buFontTx/>
              <a:buChar char="-"/>
            </a:pPr>
            <a:r>
              <a:rPr lang="nl-NL" sz="2400" dirty="0"/>
              <a:t>Zo snel mogelijk rapportage naar het Malaria Programma om eventuele contact tracing te doen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Uw bericht is als een extra controle in onze diagnostiek en therapie patroon.</a:t>
            </a:r>
          </a:p>
        </p:txBody>
      </p:sp>
    </p:spTree>
    <p:extLst>
      <p:ext uri="{BB962C8B-B14F-4D97-AF65-F5344CB8AC3E}">
        <p14:creationId xmlns:p14="http://schemas.microsoft.com/office/powerpoint/2010/main" val="41831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35D0E-19E5-44CD-BC2C-5C631FCC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Het malaria </a:t>
            </a:r>
            <a:r>
              <a:rPr lang="en-US" sz="4000" dirty="0" err="1">
                <a:solidFill>
                  <a:srgbClr val="FEFFFF"/>
                </a:solidFill>
              </a:rPr>
              <a:t>preventie</a:t>
            </a:r>
            <a:r>
              <a:rPr lang="en-US" sz="4000" dirty="0">
                <a:solidFill>
                  <a:srgbClr val="FEFFFF"/>
                </a:solidFill>
              </a:rPr>
              <a:t>, </a:t>
            </a:r>
            <a:r>
              <a:rPr lang="en-US" sz="4000" dirty="0" err="1">
                <a:solidFill>
                  <a:srgbClr val="FEFFFF"/>
                </a:solidFill>
              </a:rPr>
              <a:t>diagnostiek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en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therapie</a:t>
            </a:r>
            <a:r>
              <a:rPr lang="en-US" sz="4000" dirty="0">
                <a:solidFill>
                  <a:srgbClr val="FEFFFF"/>
                </a:solidFill>
              </a:rPr>
              <a:t> protocol 2024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2A60E-31DA-4D7E-A1A9-9B2C96ED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61" y="-789"/>
            <a:ext cx="7912710" cy="5024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E9B77-2391-4B06-AF43-45CAD9CEA623}"/>
              </a:ext>
            </a:extLst>
          </p:cNvPr>
          <p:cNvSpPr txBox="1"/>
          <p:nvPr/>
        </p:nvSpPr>
        <p:spPr>
          <a:xfrm>
            <a:off x="6172200" y="5478741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Boek</a:t>
            </a:r>
            <a:r>
              <a:rPr lang="en-US" dirty="0"/>
              <a:t> van </a:t>
            </a:r>
            <a:r>
              <a:rPr lang="en-US" dirty="0" err="1"/>
              <a:t>ongeveer</a:t>
            </a:r>
            <a:r>
              <a:rPr lang="en-US" dirty="0"/>
              <a:t> 30 </a:t>
            </a:r>
            <a:r>
              <a:rPr lang="en-US" dirty="0" err="1"/>
              <a:t>pagina’s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4669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61BFD5A-557F-48D6-8E79-42AA7BC7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Scenario 2</a:t>
            </a:r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4CCEE-D053-4892-89B9-2657EAF7BF2F}"/>
              </a:ext>
            </a:extLst>
          </p:cNvPr>
          <p:cNvGrpSpPr/>
          <p:nvPr/>
        </p:nvGrpSpPr>
        <p:grpSpPr>
          <a:xfrm>
            <a:off x="5188499" y="641551"/>
            <a:ext cx="5881504" cy="5264777"/>
            <a:chOff x="3054412" y="810208"/>
            <a:chExt cx="5275438" cy="52375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FB2BB8-F7FA-4FE1-A24F-0C8011A38115}"/>
                </a:ext>
              </a:extLst>
            </p:cNvPr>
            <p:cNvSpPr/>
            <p:nvPr/>
          </p:nvSpPr>
          <p:spPr>
            <a:xfrm>
              <a:off x="5851211" y="5206482"/>
              <a:ext cx="2478639" cy="8413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lnSpc>
                  <a:spcPct val="115000"/>
                </a:lnSpc>
                <a:spcAft>
                  <a:spcPts val="600"/>
                </a:spcAft>
              </a:pPr>
              <a:r>
                <a:rPr lang="nl-NL" sz="1840" b="1" u="sng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Bel/ app onmiddelijk voor advies.</a:t>
              </a:r>
              <a:endParaRPr lang="nl-NL" sz="2000" b="1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8D225E-52F3-4E2F-A845-4ABACEE3B998}"/>
                </a:ext>
              </a:extLst>
            </p:cNvPr>
            <p:cNvSpPr/>
            <p:nvPr/>
          </p:nvSpPr>
          <p:spPr>
            <a:xfrm>
              <a:off x="3054412" y="5206482"/>
              <a:ext cx="2478638" cy="8413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dirty="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Andere</a:t>
              </a:r>
              <a:r>
                <a:rPr lang="en-US" sz="1840" b="1" kern="1200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 diagnose</a:t>
              </a:r>
              <a:endParaRPr lang="nl-NL" sz="2000" b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D05174-E304-4076-A06E-89D58412B83E}"/>
                </a:ext>
              </a:extLst>
            </p:cNvPr>
            <p:cNvSpPr/>
            <p:nvPr/>
          </p:nvSpPr>
          <p:spPr>
            <a:xfrm>
              <a:off x="4007689" y="810208"/>
              <a:ext cx="3389928" cy="8799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dirty="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Zeer</a:t>
              </a:r>
              <a:r>
                <a:rPr lang="en-US" sz="1840" b="1" kern="1200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 suspect </a:t>
              </a:r>
              <a:r>
                <a:rPr lang="en-US" sz="1840" b="1" kern="1200" dirty="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geval</a:t>
              </a:r>
              <a:endParaRPr lang="nl-NL" sz="20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9D4185-7F8F-4352-AF7D-53F2AD9E2148}"/>
                </a:ext>
              </a:extLst>
            </p:cNvPr>
            <p:cNvSpPr/>
            <p:nvPr/>
          </p:nvSpPr>
          <p:spPr>
            <a:xfrm>
              <a:off x="3923619" y="2376390"/>
              <a:ext cx="3558070" cy="6560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Laat </a:t>
              </a: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testen</a:t>
              </a:r>
              <a:endParaRPr lang="nl-NL" sz="2000" b="1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B1D17F93-8C1A-4E42-A98B-A97948473251}"/>
                </a:ext>
              </a:extLst>
            </p:cNvPr>
            <p:cNvSpPr/>
            <p:nvPr/>
          </p:nvSpPr>
          <p:spPr>
            <a:xfrm>
              <a:off x="5236122" y="1583289"/>
              <a:ext cx="933061" cy="879992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C80BDB-268F-4E42-A6B1-37A6A2392906}"/>
                </a:ext>
              </a:extLst>
            </p:cNvPr>
            <p:cNvSpPr/>
            <p:nvPr/>
          </p:nvSpPr>
          <p:spPr>
            <a:xfrm>
              <a:off x="3247245" y="3825551"/>
              <a:ext cx="2285805" cy="7089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Negatief</a:t>
              </a:r>
              <a:endParaRPr lang="nl-NL" sz="20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30E731-CBEF-4A15-8B97-D53CB39F2E7B}"/>
                </a:ext>
              </a:extLst>
            </p:cNvPr>
            <p:cNvSpPr/>
            <p:nvPr/>
          </p:nvSpPr>
          <p:spPr>
            <a:xfrm>
              <a:off x="5835664" y="3825551"/>
              <a:ext cx="2285805" cy="7089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Positief</a:t>
              </a:r>
              <a:endParaRPr lang="nl-NL" sz="2000" b="1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9A0128F0-7A55-4F8F-A7D0-EBA34DF3B736}"/>
                </a:ext>
              </a:extLst>
            </p:cNvPr>
            <p:cNvSpPr/>
            <p:nvPr/>
          </p:nvSpPr>
          <p:spPr>
            <a:xfrm>
              <a:off x="3923619" y="2955085"/>
              <a:ext cx="766572" cy="1067620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60E3DFA-DD23-40AE-AE7B-13F84FF79BAA}"/>
                </a:ext>
              </a:extLst>
            </p:cNvPr>
            <p:cNvSpPr/>
            <p:nvPr/>
          </p:nvSpPr>
          <p:spPr>
            <a:xfrm>
              <a:off x="6550090" y="2955085"/>
              <a:ext cx="765371" cy="1067620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10240D73-7203-4B34-9B81-7D25617EC655}"/>
                </a:ext>
              </a:extLst>
            </p:cNvPr>
            <p:cNvSpPr/>
            <p:nvPr/>
          </p:nvSpPr>
          <p:spPr>
            <a:xfrm>
              <a:off x="3853544" y="4414640"/>
              <a:ext cx="766572" cy="912943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57592C16-7B2A-4701-9036-81ABA61B2D08}"/>
                </a:ext>
              </a:extLst>
            </p:cNvPr>
            <p:cNvSpPr/>
            <p:nvPr/>
          </p:nvSpPr>
          <p:spPr>
            <a:xfrm>
              <a:off x="6548629" y="4414640"/>
              <a:ext cx="766572" cy="912943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2744936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8C6A4-4ADD-4F9A-A1B8-631FA8C5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853266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Samengevat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DE2C0-DB65-4882-9E9E-36B6A672B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"/>
          <a:stretch/>
        </p:blipFill>
        <p:spPr>
          <a:xfrm>
            <a:off x="1412029" y="-20261"/>
            <a:ext cx="10786916" cy="68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BB3D-E2D0-46D0-90C4-F0A26CC1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2b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B8E4A-FC41-4FCF-854F-8DD5D73C4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64906"/>
            <a:ext cx="9307319" cy="5178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/>
              <a:t>Alle patiënten met de volgende klachten:</a:t>
            </a:r>
          </a:p>
          <a:p>
            <a:r>
              <a:rPr lang="nl-NL" sz="2800" dirty="0"/>
              <a:t>	Aanhoudend braken</a:t>
            </a:r>
          </a:p>
          <a:p>
            <a:r>
              <a:rPr lang="nl-NL" sz="2800" dirty="0"/>
              <a:t>	Verlaagd bewustzijn of comateus</a:t>
            </a:r>
          </a:p>
          <a:p>
            <a:r>
              <a:rPr lang="nl-NL" sz="2800" dirty="0"/>
              <a:t>	Convulsies</a:t>
            </a:r>
          </a:p>
          <a:p>
            <a:r>
              <a:rPr lang="nl-NL" sz="2800" dirty="0"/>
              <a:t>	Bloedingen</a:t>
            </a:r>
          </a:p>
          <a:p>
            <a:r>
              <a:rPr lang="nl-NL" sz="2800" dirty="0"/>
              <a:t>	Ernstige anemie</a:t>
            </a:r>
          </a:p>
          <a:p>
            <a:r>
              <a:rPr lang="nl-NL" sz="2800" dirty="0"/>
              <a:t>	Icterus</a:t>
            </a:r>
          </a:p>
          <a:p>
            <a:pPr marL="0" indent="0">
              <a:buNone/>
            </a:pPr>
            <a:endParaRPr lang="nl-NL" sz="2800" dirty="0"/>
          </a:p>
          <a:p>
            <a:pPr marL="0" indent="0" algn="ctr">
              <a:buNone/>
            </a:pPr>
            <a:r>
              <a:rPr lang="nl-NL" sz="2800" dirty="0"/>
              <a:t>EN een JA op een van de punten uit box 1</a:t>
            </a:r>
          </a:p>
          <a:p>
            <a:pPr marL="0" indent="0" algn="ctr">
              <a:buNone/>
            </a:pPr>
            <a:r>
              <a:rPr lang="nl-NL" sz="2800" b="1" dirty="0"/>
              <a:t>Denk aan gecompliceerde malaria!</a:t>
            </a:r>
          </a:p>
        </p:txBody>
      </p:sp>
    </p:spTree>
    <p:extLst>
      <p:ext uri="{BB962C8B-B14F-4D97-AF65-F5344CB8AC3E}">
        <p14:creationId xmlns:p14="http://schemas.microsoft.com/office/powerpoint/2010/main" val="32305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1C6D932-DFF5-4EAB-9FB1-5073B330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8574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4A4DC-A1F2-49B1-BB38-62D53A203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"/>
          <a:stretch/>
        </p:blipFill>
        <p:spPr>
          <a:xfrm>
            <a:off x="-119999" y="780706"/>
            <a:ext cx="6096000" cy="429042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F2570-0239-4A61-A0BC-1290F4B36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" r="10565"/>
          <a:stretch/>
        </p:blipFill>
        <p:spPr>
          <a:xfrm>
            <a:off x="5696010" y="1952625"/>
            <a:ext cx="6419011" cy="2819399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1347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8E7C5-A540-4FEF-9C14-22ACF651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Gecompliceerde</a:t>
            </a:r>
            <a:r>
              <a:rPr lang="en-US" sz="2000" dirty="0">
                <a:solidFill>
                  <a:schemeClr val="bg1"/>
                </a:solidFill>
              </a:rPr>
              <a:t> malaria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81982-042E-478C-B542-A774FFA53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7304447" cy="6173028"/>
          </a:xfrm>
        </p:spPr>
        <p:txBody>
          <a:bodyPr anchor="ctr">
            <a:normAutofit/>
          </a:bodyPr>
          <a:lstStyle/>
          <a:p>
            <a:r>
              <a:rPr lang="nl-NL" sz="3200" dirty="0"/>
              <a:t>Doe een malaria sneltest (indien beschikbaar)</a:t>
            </a:r>
          </a:p>
          <a:p>
            <a:r>
              <a:rPr lang="nl-NL" sz="3200" dirty="0"/>
              <a:t>Doe een bloedglucose!</a:t>
            </a:r>
          </a:p>
          <a:p>
            <a:r>
              <a:rPr lang="nl-NL" sz="3200" dirty="0"/>
              <a:t>Stabiliseer en bel een ambulance om in te sturen naar de SEH!</a:t>
            </a:r>
          </a:p>
          <a:p>
            <a:r>
              <a:rPr lang="nl-NL" sz="3200" dirty="0"/>
              <a:t>Bel de SEH om aan te kondigen!</a:t>
            </a:r>
          </a:p>
          <a:p>
            <a:r>
              <a:rPr lang="nl-NL" sz="3200" dirty="0"/>
              <a:t>Bel dan naar trop clinic/ drs Panchoe of Dr Vreden </a:t>
            </a:r>
          </a:p>
          <a:p>
            <a:endParaRPr lang="nl-NL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C1BAC5-46F7-4C65-819D-AB63475961B2}"/>
              </a:ext>
            </a:extLst>
          </p:cNvPr>
          <p:cNvSpPr/>
          <p:nvPr/>
        </p:nvSpPr>
        <p:spPr>
          <a:xfrm>
            <a:off x="4637314" y="4553339"/>
            <a:ext cx="6294793" cy="11476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8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FEF9-6003-4924-9E51-AA39C537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9C8F-5209-4EA8-9C9E-F782DAAF2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11997-56F7-4230-944E-11B4875A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4" y="0"/>
            <a:ext cx="607988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C5317-2DCF-40EC-A7C1-C6C7FB9C1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" r="10565"/>
          <a:stretch/>
        </p:blipFill>
        <p:spPr>
          <a:xfrm>
            <a:off x="5690813" y="495300"/>
            <a:ext cx="6419011" cy="2819399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28028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61BFD5A-557F-48D6-8E79-42AA7BC7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Scenario 3</a:t>
            </a:r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4CCEE-D053-4892-89B9-2657EAF7BF2F}"/>
              </a:ext>
            </a:extLst>
          </p:cNvPr>
          <p:cNvGrpSpPr/>
          <p:nvPr/>
        </p:nvGrpSpPr>
        <p:grpSpPr>
          <a:xfrm>
            <a:off x="5188499" y="641551"/>
            <a:ext cx="5881504" cy="5264777"/>
            <a:chOff x="3054412" y="810208"/>
            <a:chExt cx="5275438" cy="52375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FB2BB8-F7FA-4FE1-A24F-0C8011A38115}"/>
                </a:ext>
              </a:extLst>
            </p:cNvPr>
            <p:cNvSpPr/>
            <p:nvPr/>
          </p:nvSpPr>
          <p:spPr>
            <a:xfrm>
              <a:off x="5851211" y="5206482"/>
              <a:ext cx="2478639" cy="8413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lnSpc>
                  <a:spcPct val="115000"/>
                </a:lnSpc>
                <a:spcAft>
                  <a:spcPts val="600"/>
                </a:spcAft>
              </a:pPr>
              <a:r>
                <a:rPr lang="nl-NL" sz="1840" b="1" u="sng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Bel</a:t>
              </a:r>
              <a:r>
                <a:rPr lang="nl-NL" sz="1840" b="1" u="sng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nl-NL" sz="1840" b="1" u="sng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onmiddelijk voor advies en stuur in!</a:t>
              </a:r>
              <a:endParaRPr lang="nl-NL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8D225E-52F3-4E2F-A845-4ABACEE3B998}"/>
                </a:ext>
              </a:extLst>
            </p:cNvPr>
            <p:cNvSpPr/>
            <p:nvPr/>
          </p:nvSpPr>
          <p:spPr>
            <a:xfrm>
              <a:off x="3054412" y="5206482"/>
              <a:ext cx="2478638" cy="8413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dirty="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Andere</a:t>
              </a:r>
              <a:r>
                <a:rPr lang="en-US" sz="1840" b="1" kern="1200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 diagnose</a:t>
              </a:r>
              <a:endParaRPr lang="nl-NL" sz="2000" b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D05174-E304-4076-A06E-89D58412B83E}"/>
                </a:ext>
              </a:extLst>
            </p:cNvPr>
            <p:cNvSpPr/>
            <p:nvPr/>
          </p:nvSpPr>
          <p:spPr>
            <a:xfrm>
              <a:off x="4007689" y="810208"/>
              <a:ext cx="3389928" cy="8799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dirty="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Gecompliceerd</a:t>
              </a:r>
              <a:r>
                <a:rPr lang="en-US" sz="1840" b="1" kern="1200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1840" b="1" kern="1200" dirty="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geval</a:t>
              </a:r>
              <a:endParaRPr lang="nl-NL" sz="20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9D4185-7F8F-4352-AF7D-53F2AD9E2148}"/>
                </a:ext>
              </a:extLst>
            </p:cNvPr>
            <p:cNvSpPr/>
            <p:nvPr/>
          </p:nvSpPr>
          <p:spPr>
            <a:xfrm>
              <a:off x="3923619" y="2376390"/>
              <a:ext cx="3558070" cy="6560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dirty="0"/>
                <a:t>Test </a:t>
              </a:r>
              <a:r>
                <a:rPr lang="en-US" sz="1840" b="1" dirty="0" err="1"/>
                <a:t>gelijk</a:t>
              </a:r>
              <a:r>
                <a:rPr lang="en-US" sz="1840" b="1" dirty="0"/>
                <a:t>!</a:t>
              </a:r>
              <a:endParaRPr lang="nl-NL" sz="2000" b="1" dirty="0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B1D17F93-8C1A-4E42-A98B-A97948473251}"/>
                </a:ext>
              </a:extLst>
            </p:cNvPr>
            <p:cNvSpPr/>
            <p:nvPr/>
          </p:nvSpPr>
          <p:spPr>
            <a:xfrm>
              <a:off x="5236122" y="1583289"/>
              <a:ext cx="933061" cy="879992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C80BDB-268F-4E42-A6B1-37A6A2392906}"/>
                </a:ext>
              </a:extLst>
            </p:cNvPr>
            <p:cNvSpPr/>
            <p:nvPr/>
          </p:nvSpPr>
          <p:spPr>
            <a:xfrm>
              <a:off x="3247245" y="3825551"/>
              <a:ext cx="2285805" cy="7089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Negatief</a:t>
              </a:r>
              <a:endParaRPr lang="nl-NL" sz="20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30E731-CBEF-4A15-8B97-D53CB39F2E7B}"/>
                </a:ext>
              </a:extLst>
            </p:cNvPr>
            <p:cNvSpPr/>
            <p:nvPr/>
          </p:nvSpPr>
          <p:spPr>
            <a:xfrm>
              <a:off x="5835664" y="3825551"/>
              <a:ext cx="2285805" cy="7089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20624">
                <a:spcAft>
                  <a:spcPts val="600"/>
                </a:spcAft>
              </a:pPr>
              <a:r>
                <a:rPr lang="en-US" sz="1840" b="1" kern="120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Positief</a:t>
              </a:r>
              <a:endParaRPr lang="nl-NL" sz="2000" b="1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9A0128F0-7A55-4F8F-A7D0-EBA34DF3B736}"/>
                </a:ext>
              </a:extLst>
            </p:cNvPr>
            <p:cNvSpPr/>
            <p:nvPr/>
          </p:nvSpPr>
          <p:spPr>
            <a:xfrm>
              <a:off x="3923619" y="2955085"/>
              <a:ext cx="766572" cy="1067620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60E3DFA-DD23-40AE-AE7B-13F84FF79BAA}"/>
                </a:ext>
              </a:extLst>
            </p:cNvPr>
            <p:cNvSpPr/>
            <p:nvPr/>
          </p:nvSpPr>
          <p:spPr>
            <a:xfrm>
              <a:off x="6550090" y="2955085"/>
              <a:ext cx="765371" cy="1067620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10240D73-7203-4B34-9B81-7D25617EC655}"/>
                </a:ext>
              </a:extLst>
            </p:cNvPr>
            <p:cNvSpPr/>
            <p:nvPr/>
          </p:nvSpPr>
          <p:spPr>
            <a:xfrm>
              <a:off x="3853544" y="4414640"/>
              <a:ext cx="766572" cy="912943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57592C16-7B2A-4701-9036-81ABA61B2D08}"/>
                </a:ext>
              </a:extLst>
            </p:cNvPr>
            <p:cNvSpPr/>
            <p:nvPr/>
          </p:nvSpPr>
          <p:spPr>
            <a:xfrm>
              <a:off x="6548629" y="4414640"/>
              <a:ext cx="766572" cy="912943"/>
            </a:xfrm>
            <a:prstGeom prst="downArrow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2545920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94D58-7815-44F4-83DA-1A738ADCAA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" b="-2"/>
          <a:stretch/>
        </p:blipFill>
        <p:spPr>
          <a:xfrm>
            <a:off x="2286528" y="10"/>
            <a:ext cx="9924522" cy="6854028"/>
          </a:xfrm>
          <a:prstGeom prst="rect">
            <a:avLst/>
          </a:prstGeom>
        </p:spPr>
      </p:pic>
      <p:pic>
        <p:nvPicPr>
          <p:cNvPr id="11" name="Picture 10" descr="A sign with a bug in the middle&#10;&#10;Description automatically generated">
            <a:extLst>
              <a:ext uri="{FF2B5EF4-FFF2-40B4-BE49-F238E27FC236}">
                <a16:creationId xmlns:a16="http://schemas.microsoft.com/office/drawing/2014/main" id="{78136C16-7D9B-4C7A-9D53-DBA3A0FA88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53" y="32537"/>
            <a:ext cx="837671" cy="7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20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C8FAE-7635-4813-AC80-A1C21B4A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9525"/>
            <a:ext cx="10322050" cy="68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41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4256A-14A3-424B-926E-2CB68E0E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-5032"/>
            <a:ext cx="10167454" cy="6863031"/>
          </a:xfrm>
          <a:prstGeom prst="rect">
            <a:avLst/>
          </a:prstGeom>
        </p:spPr>
      </p:pic>
      <p:pic>
        <p:nvPicPr>
          <p:cNvPr id="6" name="Picture 5" descr="A sign with a bug in the middle&#10;&#10;Description automatically generated">
            <a:extLst>
              <a:ext uri="{FF2B5EF4-FFF2-40B4-BE49-F238E27FC236}">
                <a16:creationId xmlns:a16="http://schemas.microsoft.com/office/drawing/2014/main" id="{14FFD615-EECA-4E9C-86DD-339CA47A2F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03" y="13487"/>
            <a:ext cx="837671" cy="7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1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EFA19-973F-4BDC-BEAE-FCA19AD3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Het malaria preventive, diagnostiek en therapie protocol 2024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1CAE44-08A4-ADDD-F634-44231BE53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951278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128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0D921-5B29-4D61-908F-E59EE110C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47" y="123825"/>
            <a:ext cx="10553095" cy="66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79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5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7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9AD776-E313-47FE-B3A5-B0C01DEE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i="1"/>
              <a:t>Vragen?</a:t>
            </a:r>
          </a:p>
        </p:txBody>
      </p:sp>
      <p:pic>
        <p:nvPicPr>
          <p:cNvPr id="2050" name="Picture 2" descr="Wat heeft de VVD nog te zoeken in de gemeenteraad van Oldebroek? – CVO">
            <a:extLst>
              <a:ext uri="{FF2B5EF4-FFF2-40B4-BE49-F238E27FC236}">
                <a16:creationId xmlns:a16="http://schemas.microsoft.com/office/drawing/2014/main" id="{AF0B51EB-7512-4AA3-B827-1ECF8726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634963"/>
            <a:ext cx="5139961" cy="3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31CC63-7155-4423-85F1-1DE69E31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AC951-2113-4B1E-B6EC-45927F92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599"/>
            <a:ext cx="9231313" cy="44481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Man van 45 </a:t>
            </a:r>
            <a:r>
              <a:rPr lang="en-US" sz="2400" dirty="0" err="1"/>
              <a:t>jaar</a:t>
            </a:r>
            <a:endParaRPr lang="en-US" sz="2400" dirty="0"/>
          </a:p>
          <a:p>
            <a:r>
              <a:rPr lang="en-US" sz="2400" dirty="0" err="1"/>
              <a:t>Heeft</a:t>
            </a:r>
            <a:r>
              <a:rPr lang="en-US" sz="2400" dirty="0"/>
              <a:t>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nomaden</a:t>
            </a:r>
            <a:r>
              <a:rPr lang="en-US" sz="2400" dirty="0"/>
              <a:t> </a:t>
            </a:r>
            <a:r>
              <a:rPr lang="en-US" sz="2400" dirty="0" err="1"/>
              <a:t>verblijf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Werk</a:t>
            </a:r>
            <a:r>
              <a:rPr lang="en-US" sz="2400" dirty="0"/>
              <a:t>: ATV </a:t>
            </a:r>
            <a:r>
              <a:rPr lang="en-US" sz="2400" dirty="0" err="1"/>
              <a:t>bestuurder</a:t>
            </a:r>
            <a:endParaRPr lang="en-US" sz="2400" dirty="0"/>
          </a:p>
          <a:p>
            <a:r>
              <a:rPr lang="en-US" sz="2400" dirty="0" err="1"/>
              <a:t>Wenst</a:t>
            </a:r>
            <a:r>
              <a:rPr lang="en-US" sz="2400" dirty="0"/>
              <a:t> </a:t>
            </a:r>
            <a:r>
              <a:rPr lang="en-US" sz="2400" dirty="0" err="1"/>
              <a:t>graag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HIV test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willen</a:t>
            </a:r>
            <a:r>
              <a:rPr lang="en-US" sz="2400" dirty="0"/>
              <a:t> </a:t>
            </a:r>
            <a:r>
              <a:rPr lang="en-US" sz="2400" dirty="0" err="1"/>
              <a:t>doen</a:t>
            </a:r>
            <a:r>
              <a:rPr lang="en-US" sz="2400" dirty="0"/>
              <a:t> (want </a:t>
            </a:r>
            <a:r>
              <a:rPr lang="en-US" sz="2400" dirty="0" err="1"/>
              <a:t>condoom</a:t>
            </a:r>
            <a:r>
              <a:rPr lang="en-US" sz="2400" dirty="0"/>
              <a:t> was </a:t>
            </a:r>
            <a:r>
              <a:rPr lang="en-US" sz="2400" dirty="0" err="1"/>
              <a:t>gescheurd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klachten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Wat </a:t>
            </a:r>
            <a:r>
              <a:rPr lang="en-US" sz="2400" dirty="0" err="1"/>
              <a:t>doet</a:t>
            </a:r>
            <a:r>
              <a:rPr lang="en-US" sz="2400" dirty="0"/>
              <a:t> u?</a:t>
            </a:r>
          </a:p>
          <a:p>
            <a:pPr marL="457200" lvl="1" indent="0">
              <a:buNone/>
            </a:pPr>
            <a:r>
              <a:rPr lang="en-US" sz="2200" dirty="0"/>
              <a:t>A. De </a:t>
            </a:r>
            <a:r>
              <a:rPr lang="en-US" sz="2200" dirty="0" err="1"/>
              <a:t>reisgeschiedenis</a:t>
            </a:r>
            <a:r>
              <a:rPr lang="en-US" sz="2200" dirty="0"/>
              <a:t> </a:t>
            </a:r>
            <a:r>
              <a:rPr lang="en-US" sz="2200" dirty="0" err="1"/>
              <a:t>uitvragen</a:t>
            </a:r>
            <a:endParaRPr lang="en-US" sz="2200" dirty="0"/>
          </a:p>
          <a:p>
            <a:pPr marL="457200" lvl="1" indent="0">
              <a:buNone/>
            </a:pPr>
            <a:r>
              <a:rPr lang="nl-NL" sz="2200" dirty="0"/>
              <a:t>B. Alleen testen op HIV</a:t>
            </a:r>
          </a:p>
          <a:p>
            <a:pPr marL="457200" lvl="1" indent="0">
              <a:buNone/>
            </a:pPr>
            <a:r>
              <a:rPr lang="nl-NL" sz="2200" dirty="0"/>
              <a:t>C. Testen op Malaria en HIV</a:t>
            </a:r>
          </a:p>
        </p:txBody>
      </p:sp>
    </p:spTree>
    <p:extLst>
      <p:ext uri="{BB962C8B-B14F-4D97-AF65-F5344CB8AC3E}">
        <p14:creationId xmlns:p14="http://schemas.microsoft.com/office/powerpoint/2010/main" val="100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9029-B3A7-4FBF-AF7E-B1375223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BAD6-DC75-4026-96EF-7330C990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ATV </a:t>
            </a:r>
            <a:r>
              <a:rPr lang="en-US" sz="2800" dirty="0" err="1"/>
              <a:t>bestuurder</a:t>
            </a:r>
            <a:r>
              <a:rPr lang="en-US" sz="2800" dirty="0"/>
              <a:t> -&gt; </a:t>
            </a:r>
            <a:r>
              <a:rPr lang="en-US" sz="2800" dirty="0" err="1"/>
              <a:t>vnl</a:t>
            </a:r>
            <a:r>
              <a:rPr lang="en-US" sz="2800" dirty="0"/>
              <a:t> in de </a:t>
            </a:r>
            <a:r>
              <a:rPr lang="en-US" sz="2800" dirty="0" err="1"/>
              <a:t>goudgebieden</a:t>
            </a:r>
            <a:r>
              <a:rPr lang="en-US" sz="2800" dirty="0"/>
              <a:t>!</a:t>
            </a:r>
          </a:p>
          <a:p>
            <a:r>
              <a:rPr lang="en-US" sz="2800" dirty="0" err="1"/>
              <a:t>Nomaden</a:t>
            </a:r>
            <a:r>
              <a:rPr lang="en-US" sz="2800" dirty="0"/>
              <a:t> </a:t>
            </a:r>
            <a:r>
              <a:rPr lang="en-US" sz="2800" dirty="0" err="1"/>
              <a:t>verblijf</a:t>
            </a:r>
            <a:r>
              <a:rPr lang="en-US" sz="2800" dirty="0"/>
              <a:t> -&gt; </a:t>
            </a:r>
            <a:r>
              <a:rPr lang="en-US" sz="2800" dirty="0" err="1"/>
              <a:t>betekent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</a:t>
            </a:r>
            <a:r>
              <a:rPr lang="en-US" sz="2800" dirty="0" err="1"/>
              <a:t>hij</a:t>
            </a:r>
            <a:r>
              <a:rPr lang="en-US" sz="2800" dirty="0"/>
              <a:t> </a:t>
            </a: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reist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Belangrijk</a:t>
            </a:r>
            <a:r>
              <a:rPr lang="en-US" sz="2800" dirty="0"/>
              <a:t>:</a:t>
            </a:r>
            <a:endParaRPr lang="nl-NL" sz="2800" dirty="0"/>
          </a:p>
          <a:p>
            <a:pPr lvl="1"/>
            <a:r>
              <a:rPr lang="nl-NL" sz="2400" b="1" i="1" dirty="0"/>
              <a:t>Reisgeschiedenis uitvragen!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5650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567D-82C2-47A5-B442-042C8061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499F0-1B25-430E-8290-A74B7E291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291" y="1520891"/>
            <a:ext cx="9377264" cy="52438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Man van 45 </a:t>
            </a:r>
            <a:r>
              <a:rPr lang="en-US" sz="2000" dirty="0" err="1"/>
              <a:t>jaar</a:t>
            </a:r>
            <a:endParaRPr lang="en-US" sz="2000" dirty="0"/>
          </a:p>
          <a:p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nomaden</a:t>
            </a:r>
            <a:r>
              <a:rPr lang="en-US" sz="2000" dirty="0"/>
              <a:t> </a:t>
            </a:r>
            <a:r>
              <a:rPr lang="en-US" sz="2000" dirty="0" err="1"/>
              <a:t>verblijf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Werk</a:t>
            </a:r>
            <a:r>
              <a:rPr lang="en-US" sz="2000" dirty="0"/>
              <a:t>: ATV </a:t>
            </a:r>
            <a:r>
              <a:rPr lang="en-US" sz="2000" dirty="0" err="1"/>
              <a:t>bestuurder</a:t>
            </a:r>
            <a:endParaRPr lang="en-US" sz="2000" dirty="0"/>
          </a:p>
          <a:p>
            <a:r>
              <a:rPr lang="en-US" sz="2000" dirty="0" err="1"/>
              <a:t>Wenst</a:t>
            </a:r>
            <a:r>
              <a:rPr lang="en-US" sz="2000" dirty="0"/>
              <a:t> </a:t>
            </a:r>
            <a:r>
              <a:rPr lang="en-US" sz="2000" dirty="0" err="1"/>
              <a:t>graag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HIV test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willen</a:t>
            </a:r>
            <a:r>
              <a:rPr lang="en-US" sz="2000" dirty="0"/>
              <a:t> </a:t>
            </a:r>
            <a:r>
              <a:rPr lang="en-US" sz="2000" dirty="0" err="1"/>
              <a:t>doen</a:t>
            </a:r>
            <a:r>
              <a:rPr lang="en-US" sz="2000" dirty="0"/>
              <a:t> (want </a:t>
            </a:r>
            <a:r>
              <a:rPr lang="en-US" sz="2000" dirty="0" err="1"/>
              <a:t>condoom</a:t>
            </a:r>
            <a:r>
              <a:rPr lang="en-US" sz="2000" dirty="0"/>
              <a:t> was </a:t>
            </a:r>
            <a:r>
              <a:rPr lang="en-US" sz="2000" dirty="0" err="1"/>
              <a:t>gescheurd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klachten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3 </a:t>
            </a:r>
            <a:r>
              <a:rPr lang="en-US" sz="2000" dirty="0" err="1"/>
              <a:t>maanden</a:t>
            </a:r>
            <a:r>
              <a:rPr lang="en-US" sz="2000" dirty="0"/>
              <a:t> </a:t>
            </a:r>
            <a:r>
              <a:rPr lang="en-US" sz="2000" dirty="0" err="1"/>
              <a:t>geleden</a:t>
            </a:r>
            <a:r>
              <a:rPr lang="en-US" sz="2000" dirty="0"/>
              <a:t> </a:t>
            </a:r>
            <a:r>
              <a:rPr lang="en-US" sz="2000" dirty="0" err="1"/>
              <a:t>geweest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Venezuela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vanuit</a:t>
            </a:r>
            <a:r>
              <a:rPr lang="en-US" sz="2000" dirty="0"/>
              <a:t> </a:t>
            </a:r>
            <a:r>
              <a:rPr lang="en-US" sz="2000" dirty="0" err="1"/>
              <a:t>daar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Suriname </a:t>
            </a:r>
            <a:r>
              <a:rPr lang="en-US" sz="2000" dirty="0" err="1"/>
              <a:t>gekomen</a:t>
            </a:r>
            <a:r>
              <a:rPr lang="en-US" sz="2000" dirty="0"/>
              <a:t>, via Guyana. Maar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ziek</a:t>
            </a:r>
            <a:r>
              <a:rPr lang="en-US" sz="2000" dirty="0"/>
              <a:t> </a:t>
            </a:r>
            <a:r>
              <a:rPr lang="en-US" sz="2000" dirty="0" err="1"/>
              <a:t>geweest</a:t>
            </a:r>
            <a:r>
              <a:rPr lang="en-US" sz="2000" dirty="0"/>
              <a:t> hoor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klachten</a:t>
            </a:r>
            <a:r>
              <a:rPr lang="en-US" sz="2000" dirty="0"/>
              <a:t>. Ook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zieke</a:t>
            </a:r>
            <a:r>
              <a:rPr lang="en-US" sz="2000" dirty="0"/>
              <a:t> </a:t>
            </a:r>
            <a:r>
              <a:rPr lang="en-US" sz="2000" dirty="0" err="1"/>
              <a:t>mensen</a:t>
            </a:r>
            <a:r>
              <a:rPr lang="en-US" sz="2000" dirty="0"/>
              <a:t> </a:t>
            </a:r>
            <a:r>
              <a:rPr lang="en-US" sz="2000" dirty="0" err="1"/>
              <a:t>gezien</a:t>
            </a:r>
            <a:r>
              <a:rPr lang="en-US" sz="2000" dirty="0"/>
              <a:t>.</a:t>
            </a:r>
          </a:p>
          <a:p>
            <a:r>
              <a:rPr lang="en-US" sz="2000" dirty="0"/>
              <a:t>Wat </a:t>
            </a:r>
            <a:r>
              <a:rPr lang="en-US" sz="2000" dirty="0" err="1"/>
              <a:t>doet</a:t>
            </a:r>
            <a:r>
              <a:rPr lang="en-US" sz="2000" dirty="0"/>
              <a:t> u?</a:t>
            </a:r>
          </a:p>
          <a:p>
            <a:pPr marL="800100" lvl="1" indent="-342900">
              <a:buAutoNum type="alphaUcPeriod"/>
            </a:pPr>
            <a:r>
              <a:rPr lang="en-US" sz="1800" dirty="0" err="1"/>
              <a:t>Alleen</a:t>
            </a:r>
            <a:r>
              <a:rPr lang="en-US" sz="1800" dirty="0"/>
              <a:t> de HIV, </a:t>
            </a:r>
            <a:r>
              <a:rPr lang="en-US" sz="1800" dirty="0" err="1"/>
              <a:t>zoals</a:t>
            </a:r>
            <a:r>
              <a:rPr lang="en-US" sz="1800" dirty="0"/>
              <a:t> </a:t>
            </a:r>
            <a:r>
              <a:rPr lang="en-US" sz="1800" dirty="0" err="1"/>
              <a:t>hij</a:t>
            </a:r>
            <a:r>
              <a:rPr lang="en-US" sz="1800" dirty="0"/>
              <a:t> </a:t>
            </a:r>
            <a:r>
              <a:rPr lang="en-US" sz="1800" dirty="0" err="1"/>
              <a:t>wenst</a:t>
            </a:r>
            <a:endParaRPr lang="en-US" sz="1800" dirty="0"/>
          </a:p>
          <a:p>
            <a:pPr marL="800100" lvl="1" indent="-342900">
              <a:buAutoNum type="alphaUcPeriod"/>
            </a:pPr>
            <a:r>
              <a:rPr lang="en-US" sz="1800" dirty="0" err="1"/>
              <a:t>Adviseer</a:t>
            </a:r>
            <a:r>
              <a:rPr lang="en-US" sz="1800" dirty="0"/>
              <a:t> hem </a:t>
            </a:r>
            <a:r>
              <a:rPr lang="en-US" sz="1800" dirty="0" err="1"/>
              <a:t>ook</a:t>
            </a:r>
            <a:r>
              <a:rPr lang="en-US" sz="1800" dirty="0"/>
              <a:t> malaria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testen</a:t>
            </a:r>
            <a:endParaRPr lang="en-US" sz="1800" dirty="0"/>
          </a:p>
          <a:p>
            <a:pPr marL="800100" lvl="1" indent="-342900">
              <a:buAutoNum type="alphaUcPeriod"/>
            </a:pPr>
            <a:r>
              <a:rPr lang="en-US" sz="1800" dirty="0"/>
              <a:t>Bel </a:t>
            </a:r>
            <a:r>
              <a:rPr lang="en-US" sz="1800" dirty="0" err="1"/>
              <a:t>onmiddelijk</a:t>
            </a:r>
            <a:r>
              <a:rPr lang="en-US" sz="1800" dirty="0"/>
              <a:t> met het malaria </a:t>
            </a:r>
            <a:r>
              <a:rPr lang="en-US" sz="1800" dirty="0" err="1"/>
              <a:t>programma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1292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2E5F-831D-41AF-94CF-9795237C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1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FC8F-797E-491C-81C4-6911FA52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 </a:t>
            </a:r>
            <a:r>
              <a:rPr lang="en-US" sz="2400" dirty="0" err="1"/>
              <a:t>maanden</a:t>
            </a:r>
            <a:r>
              <a:rPr lang="en-US" sz="2400" dirty="0"/>
              <a:t> </a:t>
            </a:r>
            <a:r>
              <a:rPr lang="en-US" sz="2400" dirty="0" err="1"/>
              <a:t>geleden</a:t>
            </a:r>
            <a:r>
              <a:rPr lang="en-US" sz="2400" dirty="0"/>
              <a:t> </a:t>
            </a:r>
            <a:r>
              <a:rPr lang="en-US" sz="2400" dirty="0" err="1"/>
              <a:t>geweest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Venezuela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vanuit</a:t>
            </a:r>
            <a:r>
              <a:rPr lang="en-US" sz="2400" dirty="0"/>
              <a:t> </a:t>
            </a:r>
            <a:r>
              <a:rPr lang="en-US" sz="2400" dirty="0" err="1"/>
              <a:t>daar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Suriname </a:t>
            </a:r>
            <a:r>
              <a:rPr lang="en-US" sz="2400" dirty="0" err="1"/>
              <a:t>gekomen</a:t>
            </a:r>
            <a:r>
              <a:rPr lang="en-US" sz="2400" dirty="0"/>
              <a:t>, via Guyana. </a:t>
            </a:r>
          </a:p>
          <a:p>
            <a:endParaRPr lang="nl-NL" sz="2400" dirty="0"/>
          </a:p>
          <a:p>
            <a:r>
              <a:rPr lang="nl-NL" sz="2400" dirty="0"/>
              <a:t>Belangrijk:</a:t>
            </a:r>
          </a:p>
          <a:p>
            <a:pPr lvl="1"/>
            <a:r>
              <a:rPr lang="nl-NL" sz="2000" b="1" dirty="0"/>
              <a:t>Doe ook een malaria test!</a:t>
            </a:r>
          </a:p>
          <a:p>
            <a:endParaRPr lang="nl-NL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0E32A-0981-43D6-8793-B24A71B0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-31223"/>
            <a:ext cx="9602788" cy="69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762A-33A2-4294-860B-CCEA4D04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49AA-FA97-49C0-A479-16CACB62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316658"/>
            <a:ext cx="9163646" cy="5404984"/>
          </a:xfrm>
        </p:spPr>
        <p:txBody>
          <a:bodyPr>
            <a:noAutofit/>
          </a:bodyPr>
          <a:lstStyle/>
          <a:p>
            <a:r>
              <a:rPr lang="en-US" dirty="0"/>
              <a:t>Man van </a:t>
            </a:r>
            <a:r>
              <a:rPr lang="en-US" dirty="0" err="1"/>
              <a:t>creoolse</a:t>
            </a:r>
            <a:r>
              <a:rPr lang="en-US" dirty="0"/>
              <a:t> </a:t>
            </a:r>
            <a:r>
              <a:rPr lang="en-US" dirty="0" err="1"/>
              <a:t>komaf</a:t>
            </a:r>
            <a:r>
              <a:rPr lang="en-US" dirty="0"/>
              <a:t>, Surinamer </a:t>
            </a:r>
            <a:r>
              <a:rPr lang="en-US" dirty="0" err="1"/>
              <a:t>en</a:t>
            </a:r>
            <a:r>
              <a:rPr lang="en-US" dirty="0"/>
              <a:t> 29 </a:t>
            </a:r>
            <a:r>
              <a:rPr lang="en-US" dirty="0" err="1"/>
              <a:t>jaar</a:t>
            </a:r>
            <a:endParaRPr lang="en-US" dirty="0"/>
          </a:p>
          <a:p>
            <a:r>
              <a:rPr lang="en-US" dirty="0" err="1"/>
              <a:t>Woont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flamingo </a:t>
            </a:r>
            <a:r>
              <a:rPr lang="en-US" dirty="0" err="1"/>
              <a:t>straat</a:t>
            </a:r>
            <a:endParaRPr lang="en-US" dirty="0"/>
          </a:p>
          <a:p>
            <a:r>
              <a:rPr lang="en-US" dirty="0" err="1"/>
              <a:t>Klachten</a:t>
            </a:r>
            <a:r>
              <a:rPr lang="en-US" dirty="0"/>
              <a:t> </a:t>
            </a:r>
            <a:r>
              <a:rPr lang="en-US" dirty="0" err="1"/>
              <a:t>sinds</a:t>
            </a:r>
            <a:r>
              <a:rPr lang="en-US" dirty="0"/>
              <a:t> 1 week:</a:t>
            </a:r>
          </a:p>
          <a:p>
            <a:pPr lvl="1"/>
            <a:r>
              <a:rPr lang="en-US" dirty="0" err="1"/>
              <a:t>Koorts</a:t>
            </a:r>
            <a:endParaRPr lang="en-US" dirty="0"/>
          </a:p>
          <a:p>
            <a:pPr lvl="1"/>
            <a:r>
              <a:rPr lang="en-US" dirty="0" err="1"/>
              <a:t>Hoofdpijn</a:t>
            </a:r>
            <a:endParaRPr lang="en-US" dirty="0"/>
          </a:p>
          <a:p>
            <a:pPr lvl="1"/>
            <a:r>
              <a:rPr lang="en-US" dirty="0" err="1"/>
              <a:t>Koude</a:t>
            </a:r>
            <a:r>
              <a:rPr lang="en-US" dirty="0"/>
              <a:t> </a:t>
            </a:r>
            <a:r>
              <a:rPr lang="en-US" dirty="0" err="1"/>
              <a:t>rillingen</a:t>
            </a:r>
            <a:endParaRPr lang="en-US" dirty="0"/>
          </a:p>
          <a:p>
            <a:pPr lvl="1"/>
            <a:r>
              <a:rPr lang="en-US" dirty="0" err="1"/>
              <a:t>Braakt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toe</a:t>
            </a:r>
          </a:p>
          <a:p>
            <a:r>
              <a:rPr lang="en-US" dirty="0"/>
              <a:t>3 </a:t>
            </a:r>
            <a:r>
              <a:rPr lang="en-US" dirty="0" err="1"/>
              <a:t>dagen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al anti-</a:t>
            </a:r>
            <a:r>
              <a:rPr lang="en-US" dirty="0" err="1"/>
              <a:t>biotica</a:t>
            </a:r>
            <a:r>
              <a:rPr lang="en-US" dirty="0"/>
              <a:t> </a:t>
            </a:r>
            <a:r>
              <a:rPr lang="en-US" dirty="0" err="1"/>
              <a:t>gehad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arts,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geholpen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verder</a:t>
            </a:r>
            <a:r>
              <a:rPr lang="en-US" dirty="0"/>
              <a:t>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err="1"/>
              <a:t>Verwijzen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x-thorax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err="1"/>
              <a:t>Sterkere</a:t>
            </a:r>
            <a:r>
              <a:rPr lang="en-US" dirty="0"/>
              <a:t> anti – </a:t>
            </a:r>
            <a:r>
              <a:rPr lang="en-US" dirty="0" err="1"/>
              <a:t>biotica</a:t>
            </a:r>
            <a:r>
              <a:rPr lang="en-US" dirty="0"/>
              <a:t> </a:t>
            </a:r>
            <a:r>
              <a:rPr lang="en-US" dirty="0" err="1"/>
              <a:t>geven</a:t>
            </a:r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Lab </a:t>
            </a:r>
            <a:r>
              <a:rPr lang="en-US" dirty="0" err="1"/>
              <a:t>inzetten</a:t>
            </a:r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resigeschiedenis</a:t>
            </a:r>
            <a:r>
              <a:rPr lang="en-US" dirty="0"/>
              <a:t> </a:t>
            </a:r>
            <a:r>
              <a:rPr lang="en-US" dirty="0" err="1"/>
              <a:t>uitvragen</a:t>
            </a:r>
            <a:endParaRPr lang="en-US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39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F061-EA39-4D1C-8FD9-5932F563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E808-DC1A-4B4B-A3F9-856C3DEA9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29 </a:t>
            </a:r>
            <a:r>
              <a:rPr lang="en-US" sz="2400" dirty="0" err="1"/>
              <a:t>jaar</a:t>
            </a:r>
            <a:r>
              <a:rPr lang="en-US" sz="2400" dirty="0"/>
              <a:t> -&gt; </a:t>
            </a:r>
            <a:r>
              <a:rPr lang="en-US" sz="2400" dirty="0" err="1"/>
              <a:t>jong</a:t>
            </a:r>
            <a:r>
              <a:rPr lang="en-US" sz="2400" dirty="0"/>
              <a:t>, </a:t>
            </a:r>
            <a:r>
              <a:rPr lang="en-US" sz="2400" dirty="0" err="1"/>
              <a:t>bijna</a:t>
            </a:r>
            <a:r>
              <a:rPr lang="en-US" sz="2400" dirty="0"/>
              <a:t> </a:t>
            </a:r>
            <a:r>
              <a:rPr lang="en-US" sz="2400" dirty="0" err="1"/>
              <a:t>zeker</a:t>
            </a:r>
            <a:r>
              <a:rPr lang="en-US" sz="2400" dirty="0"/>
              <a:t> </a:t>
            </a:r>
            <a:r>
              <a:rPr lang="en-US" sz="2400" dirty="0" err="1"/>
              <a:t>werkzaam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Klachten</a:t>
            </a:r>
            <a:r>
              <a:rPr lang="en-US" sz="2400" dirty="0"/>
              <a:t> </a:t>
            </a:r>
            <a:r>
              <a:rPr lang="en-US" sz="2400" dirty="0" err="1"/>
              <a:t>sinds</a:t>
            </a:r>
            <a:r>
              <a:rPr lang="en-US" sz="2400" dirty="0"/>
              <a:t> 1 week</a:t>
            </a:r>
          </a:p>
          <a:p>
            <a:r>
              <a:rPr lang="en-US" sz="2400" dirty="0"/>
              <a:t>Al anti-</a:t>
            </a:r>
            <a:r>
              <a:rPr lang="en-US" sz="2400" dirty="0" err="1"/>
              <a:t>biotica</a:t>
            </a:r>
            <a:r>
              <a:rPr lang="en-US" sz="2400" dirty="0"/>
              <a:t> </a:t>
            </a:r>
            <a:r>
              <a:rPr lang="en-US" sz="2400" dirty="0" err="1"/>
              <a:t>gebruikt</a:t>
            </a:r>
            <a:r>
              <a:rPr lang="en-US" sz="2400" dirty="0"/>
              <a:t>, </a:t>
            </a:r>
            <a:r>
              <a:rPr lang="en-US" sz="2400" dirty="0" err="1"/>
              <a:t>zonder</a:t>
            </a:r>
            <a:r>
              <a:rPr lang="en-US" sz="2400" dirty="0"/>
              <a:t> success</a:t>
            </a:r>
          </a:p>
          <a:p>
            <a:endParaRPr lang="en-US" sz="2400" dirty="0"/>
          </a:p>
          <a:p>
            <a:r>
              <a:rPr lang="en-US" sz="2400" dirty="0" err="1"/>
              <a:t>Belangrijk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 err="1"/>
              <a:t>Werk</a:t>
            </a:r>
            <a:r>
              <a:rPr lang="en-US" sz="2000" b="1" dirty="0"/>
              <a:t> </a:t>
            </a:r>
            <a:r>
              <a:rPr lang="en-US" sz="2000" b="1" dirty="0" err="1"/>
              <a:t>uitvragen</a:t>
            </a:r>
            <a:r>
              <a:rPr lang="en-US" sz="2000" b="1" dirty="0"/>
              <a:t>!</a:t>
            </a:r>
          </a:p>
          <a:p>
            <a:pPr lvl="1"/>
            <a:r>
              <a:rPr lang="en-US" sz="2000" b="1" dirty="0" err="1"/>
              <a:t>Reisgeschiedenis</a:t>
            </a:r>
            <a:r>
              <a:rPr lang="en-US" sz="2000" b="1" dirty="0"/>
              <a:t> </a:t>
            </a:r>
            <a:r>
              <a:rPr lang="en-US" sz="2000" b="1" dirty="0" err="1"/>
              <a:t>uitvragen</a:t>
            </a:r>
            <a:r>
              <a:rPr lang="en-US" sz="2000" b="1" dirty="0"/>
              <a:t>!</a:t>
            </a:r>
          </a:p>
          <a:p>
            <a:endParaRPr lang="en-US" sz="2400" dirty="0"/>
          </a:p>
          <a:p>
            <a:endParaRPr lang="nl-N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48FA-CE4D-439A-9E98-4F70FCA4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4284501"/>
            <a:ext cx="12209343" cy="26574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0D364E2-E929-4364-A133-23A8345A74CB}"/>
              </a:ext>
            </a:extLst>
          </p:cNvPr>
          <p:cNvSpPr/>
          <p:nvPr/>
        </p:nvSpPr>
        <p:spPr>
          <a:xfrm>
            <a:off x="7567126" y="4513543"/>
            <a:ext cx="3013788" cy="1243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7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7A36-3C97-4305-9D76-9D36A02D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ACA8-10E5-4A12-B384-ADD933E8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23528"/>
            <a:ext cx="9409956" cy="5094514"/>
          </a:xfrm>
        </p:spPr>
        <p:txBody>
          <a:bodyPr>
            <a:normAutofit/>
          </a:bodyPr>
          <a:lstStyle/>
          <a:p>
            <a:r>
              <a:rPr lang="en-US" sz="2400" dirty="0" err="1"/>
              <a:t>Werk</a:t>
            </a:r>
            <a:r>
              <a:rPr lang="en-US" sz="2400" dirty="0"/>
              <a:t>: </a:t>
            </a:r>
            <a:r>
              <a:rPr lang="en-US" sz="2400" dirty="0" err="1"/>
              <a:t>hossel</a:t>
            </a:r>
            <a:r>
              <a:rPr lang="en-US" sz="2400" dirty="0"/>
              <a:t> </a:t>
            </a:r>
            <a:r>
              <a:rPr lang="en-US" sz="2400" dirty="0" err="1"/>
              <a:t>hossel</a:t>
            </a:r>
            <a:r>
              <a:rPr lang="en-US" sz="2400" dirty="0"/>
              <a:t> </a:t>
            </a:r>
            <a:r>
              <a:rPr lang="en-US" sz="2400" dirty="0" err="1"/>
              <a:t>werk</a:t>
            </a:r>
            <a:r>
              <a:rPr lang="en-US" sz="2400" dirty="0"/>
              <a:t> </a:t>
            </a:r>
            <a:r>
              <a:rPr lang="en-US" sz="2400" dirty="0" err="1"/>
              <a:t>hier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daar</a:t>
            </a:r>
            <a:r>
              <a:rPr lang="en-US" sz="2400" dirty="0"/>
              <a:t>.</a:t>
            </a:r>
          </a:p>
          <a:p>
            <a:r>
              <a:rPr lang="en-US" sz="2400" dirty="0"/>
              <a:t>Is 1.5maand </a:t>
            </a:r>
            <a:r>
              <a:rPr lang="en-US" sz="2400" dirty="0" err="1"/>
              <a:t>geleden</a:t>
            </a:r>
            <a:r>
              <a:rPr lang="en-US" sz="2400" dirty="0"/>
              <a:t> </a:t>
            </a:r>
            <a:r>
              <a:rPr lang="en-US" sz="2400" dirty="0" err="1"/>
              <a:t>geweest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het Nassau </a:t>
            </a:r>
            <a:r>
              <a:rPr lang="en-US" sz="2400" dirty="0" err="1"/>
              <a:t>gebied</a:t>
            </a:r>
            <a:r>
              <a:rPr lang="en-US" sz="2400" dirty="0"/>
              <a:t> om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werken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2-3 </a:t>
            </a:r>
            <a:r>
              <a:rPr lang="en-US" sz="2400" dirty="0" err="1"/>
              <a:t>weken</a:t>
            </a:r>
            <a:r>
              <a:rPr lang="en-US" sz="2400" dirty="0"/>
              <a:t>.</a:t>
            </a:r>
          </a:p>
          <a:p>
            <a:r>
              <a:rPr lang="en-US" sz="2400" dirty="0"/>
              <a:t>Had </a:t>
            </a:r>
            <a:r>
              <a:rPr lang="en-US" sz="2400" dirty="0" err="1"/>
              <a:t>wel</a:t>
            </a:r>
            <a:r>
              <a:rPr lang="en-US" sz="2400" dirty="0"/>
              <a:t> </a:t>
            </a:r>
            <a:r>
              <a:rPr lang="en-US" sz="2400" dirty="0" err="1"/>
              <a:t>getest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MSD’er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was </a:t>
            </a:r>
            <a:r>
              <a:rPr lang="en-US" sz="2400" dirty="0" err="1"/>
              <a:t>negatief</a:t>
            </a:r>
            <a:r>
              <a:rPr lang="en-US" sz="2400" dirty="0"/>
              <a:t> op malaria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hij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de </a:t>
            </a:r>
            <a:r>
              <a:rPr lang="en-US" sz="2400" dirty="0" err="1"/>
              <a:t>stad</a:t>
            </a:r>
            <a:r>
              <a:rPr lang="en-US" sz="2400" dirty="0"/>
              <a:t> </a:t>
            </a:r>
            <a:r>
              <a:rPr lang="en-US" sz="2400" dirty="0" err="1"/>
              <a:t>kwam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Wat nu?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Toch </a:t>
            </a:r>
            <a:r>
              <a:rPr lang="en-US" sz="2000" dirty="0" err="1"/>
              <a:t>weer</a:t>
            </a:r>
            <a:r>
              <a:rPr lang="en-US" sz="2000" dirty="0"/>
              <a:t> </a:t>
            </a:r>
            <a:r>
              <a:rPr lang="en-US" sz="2000" dirty="0" err="1"/>
              <a:t>sturen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malaria test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/>
              <a:t>Uitvragen</a:t>
            </a:r>
            <a:r>
              <a:rPr lang="en-US" sz="2000" dirty="0"/>
              <a:t> of er </a:t>
            </a:r>
            <a:r>
              <a:rPr lang="en-US" sz="2000" dirty="0" err="1"/>
              <a:t>anderen</a:t>
            </a:r>
            <a:r>
              <a:rPr lang="en-US" sz="2000" dirty="0"/>
              <a:t> </a:t>
            </a:r>
            <a:r>
              <a:rPr lang="en-US" sz="2000" dirty="0" err="1"/>
              <a:t>waren</a:t>
            </a:r>
            <a:r>
              <a:rPr lang="en-US" sz="2000" dirty="0"/>
              <a:t> met </a:t>
            </a:r>
            <a:r>
              <a:rPr lang="en-US" sz="2000" dirty="0" err="1"/>
              <a:t>klachten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of </a:t>
            </a:r>
            <a:r>
              <a:rPr lang="en-US" sz="2000" dirty="0" err="1"/>
              <a:t>hij</a:t>
            </a:r>
            <a:r>
              <a:rPr lang="en-US" sz="2000" dirty="0"/>
              <a:t> </a:t>
            </a:r>
            <a:r>
              <a:rPr lang="en-US" sz="2000" dirty="0" err="1"/>
              <a:t>klachten</a:t>
            </a:r>
            <a:r>
              <a:rPr lang="en-US" sz="2000" dirty="0"/>
              <a:t> had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/>
              <a:t>Sterkere</a:t>
            </a:r>
            <a:r>
              <a:rPr lang="en-US" sz="2000" dirty="0"/>
              <a:t> anti – </a:t>
            </a:r>
            <a:r>
              <a:rPr lang="en-US" sz="2000" dirty="0" err="1"/>
              <a:t>biotica</a:t>
            </a:r>
            <a:r>
              <a:rPr lang="en-US" sz="2000" dirty="0"/>
              <a:t> </a:t>
            </a:r>
            <a:r>
              <a:rPr lang="en-US" sz="2000" dirty="0" err="1"/>
              <a:t>geven</a:t>
            </a:r>
            <a:endParaRPr lang="en-US" sz="2000" dirty="0"/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Lab </a:t>
            </a:r>
            <a:r>
              <a:rPr lang="en-US" sz="2000" dirty="0" err="1"/>
              <a:t>inzetten</a:t>
            </a:r>
            <a:r>
              <a:rPr lang="en-US" sz="2000" dirty="0"/>
              <a:t>, malaria is </a:t>
            </a:r>
            <a:r>
              <a:rPr lang="en-US" sz="2000" dirty="0" err="1"/>
              <a:t>uitgesloten</a:t>
            </a:r>
            <a:endParaRPr lang="en-US" sz="2000" dirty="0"/>
          </a:p>
          <a:p>
            <a:pPr marL="800100" lvl="1" indent="-342900">
              <a:buFont typeface="+mj-lt"/>
              <a:buAutoNum type="alphaU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132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F457-C5C3-435A-B301-2BD88B80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2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364EB-973F-4E75-B9C6-634E74457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976" y="1520890"/>
            <a:ext cx="9666514" cy="5159828"/>
          </a:xfrm>
        </p:spPr>
        <p:txBody>
          <a:bodyPr>
            <a:normAutofit/>
          </a:bodyPr>
          <a:lstStyle/>
          <a:p>
            <a:r>
              <a:rPr lang="en-US" sz="2400" dirty="0"/>
              <a:t>Man, 29 </a:t>
            </a:r>
            <a:r>
              <a:rPr lang="en-US" sz="2400" dirty="0" err="1"/>
              <a:t>jaar</a:t>
            </a:r>
            <a:endParaRPr lang="en-US" sz="2400" dirty="0"/>
          </a:p>
          <a:p>
            <a:r>
              <a:rPr lang="en-US" sz="2400" dirty="0"/>
              <a:t>Met </a:t>
            </a:r>
            <a:r>
              <a:rPr lang="en-US" sz="2400" dirty="0" err="1"/>
              <a:t>klachten</a:t>
            </a:r>
            <a:endParaRPr lang="en-US" sz="2400" dirty="0"/>
          </a:p>
          <a:p>
            <a:r>
              <a:rPr lang="en-US" sz="2400" dirty="0"/>
              <a:t>In het Nassau </a:t>
            </a:r>
            <a:r>
              <a:rPr lang="en-US" sz="2400" dirty="0" err="1"/>
              <a:t>gebied</a:t>
            </a:r>
            <a:r>
              <a:rPr lang="en-US" sz="2400" dirty="0"/>
              <a:t> </a:t>
            </a:r>
            <a:r>
              <a:rPr lang="en-US" sz="2400" dirty="0" err="1"/>
              <a:t>geweest</a:t>
            </a:r>
            <a:r>
              <a:rPr lang="en-US" sz="2400" dirty="0"/>
              <a:t> -&gt; </a:t>
            </a:r>
            <a:r>
              <a:rPr lang="en-US" sz="2400" dirty="0" err="1"/>
              <a:t>daar</a:t>
            </a:r>
            <a:r>
              <a:rPr lang="en-US" sz="2400" dirty="0"/>
              <a:t> is er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goudveld</a:t>
            </a:r>
            <a:r>
              <a:rPr lang="en-US" sz="2400" dirty="0"/>
              <a:t>!</a:t>
            </a:r>
          </a:p>
          <a:p>
            <a:r>
              <a:rPr lang="en-US" sz="2400" dirty="0"/>
              <a:t>Al </a:t>
            </a:r>
            <a:r>
              <a:rPr lang="en-US" sz="2400" dirty="0" err="1"/>
              <a:t>negatief</a:t>
            </a:r>
            <a:r>
              <a:rPr lang="en-US" sz="2400" dirty="0"/>
              <a:t> </a:t>
            </a:r>
            <a:r>
              <a:rPr lang="en-US" sz="2400" dirty="0" err="1"/>
              <a:t>getest</a:t>
            </a:r>
            <a:r>
              <a:rPr lang="en-US" sz="2400" dirty="0"/>
              <a:t> op malaria</a:t>
            </a:r>
          </a:p>
          <a:p>
            <a:endParaRPr lang="nl-NL" sz="2400" dirty="0"/>
          </a:p>
          <a:p>
            <a:r>
              <a:rPr lang="nl-NL" sz="2400" dirty="0"/>
              <a:t>Antwoord:</a:t>
            </a:r>
          </a:p>
          <a:p>
            <a:pPr marL="457200" lvl="1" indent="0">
              <a:buNone/>
            </a:pPr>
            <a:r>
              <a:rPr lang="en-US" sz="2000" b="1" dirty="0" err="1"/>
              <a:t>Uitvragen</a:t>
            </a:r>
            <a:r>
              <a:rPr lang="en-US" sz="2000" b="1" dirty="0"/>
              <a:t> of er </a:t>
            </a:r>
            <a:r>
              <a:rPr lang="en-US" sz="2000" b="1" dirty="0" err="1"/>
              <a:t>anderen</a:t>
            </a:r>
            <a:r>
              <a:rPr lang="en-US" sz="2000" b="1" dirty="0"/>
              <a:t> </a:t>
            </a:r>
            <a:r>
              <a:rPr lang="en-US" sz="2000" b="1" dirty="0" err="1"/>
              <a:t>waren</a:t>
            </a:r>
            <a:r>
              <a:rPr lang="en-US" sz="2000" b="1" dirty="0"/>
              <a:t> met </a:t>
            </a:r>
            <a:r>
              <a:rPr lang="en-US" sz="2000" b="1" dirty="0" err="1"/>
              <a:t>klachten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of </a:t>
            </a:r>
            <a:r>
              <a:rPr lang="en-US" sz="2000" b="1" dirty="0" err="1"/>
              <a:t>hij</a:t>
            </a:r>
            <a:r>
              <a:rPr lang="en-US" sz="2000" b="1" dirty="0"/>
              <a:t> </a:t>
            </a:r>
            <a:r>
              <a:rPr lang="en-US" sz="2000" b="1" dirty="0" err="1"/>
              <a:t>klachten</a:t>
            </a:r>
            <a:r>
              <a:rPr lang="en-US" sz="2000" b="1" dirty="0"/>
              <a:t> had</a:t>
            </a:r>
            <a:r>
              <a:rPr lang="nl-NL" sz="2000" b="1" dirty="0"/>
              <a:t> toen hij ging testen -&gt; het kon een een vals negatief resultaat zijn.</a:t>
            </a:r>
          </a:p>
          <a:p>
            <a:pPr marL="457200" lvl="1" indent="0">
              <a:buNone/>
            </a:pPr>
            <a:r>
              <a:rPr lang="en-US" sz="2000" b="1" dirty="0"/>
              <a:t>Toch </a:t>
            </a:r>
            <a:r>
              <a:rPr lang="en-US" sz="2000" b="1" dirty="0" err="1"/>
              <a:t>weer</a:t>
            </a:r>
            <a:r>
              <a:rPr lang="en-US" sz="2000" b="1" dirty="0"/>
              <a:t> </a:t>
            </a:r>
            <a:r>
              <a:rPr lang="en-US" sz="2000" b="1" dirty="0" err="1"/>
              <a:t>sturen</a:t>
            </a:r>
            <a:r>
              <a:rPr lang="en-US" sz="2000" b="1" dirty="0"/>
              <a:t> </a:t>
            </a:r>
            <a:r>
              <a:rPr lang="en-US" sz="2000" b="1" dirty="0" err="1"/>
              <a:t>voor</a:t>
            </a:r>
            <a:r>
              <a:rPr lang="en-US" sz="2000" b="1" dirty="0"/>
              <a:t> </a:t>
            </a:r>
            <a:r>
              <a:rPr lang="en-US" sz="2000" b="1" dirty="0" err="1"/>
              <a:t>een</a:t>
            </a:r>
            <a:r>
              <a:rPr lang="en-US" sz="2000" b="1" dirty="0"/>
              <a:t> malaria test!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84667-4A8E-4E60-A954-D949DE03C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"/>
          <a:stretch/>
        </p:blipFill>
        <p:spPr>
          <a:xfrm>
            <a:off x="1402755" y="-25898"/>
            <a:ext cx="10789245" cy="68646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BED0A5-2BD8-4279-9C20-E9FB524CD355}"/>
              </a:ext>
            </a:extLst>
          </p:cNvPr>
          <p:cNvSpPr/>
          <p:nvPr/>
        </p:nvSpPr>
        <p:spPr>
          <a:xfrm>
            <a:off x="1156998" y="4907903"/>
            <a:ext cx="2715208" cy="1978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6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B0148-7D06-42DE-BFA6-B4429DF2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Tafelblad</a:t>
            </a:r>
            <a:endParaRPr lang="nl-NL" sz="320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71A964-1B41-A83F-285A-3C943CFB1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6557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634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DFB1-213E-470C-A80A-486B5634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3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1807-BA02-429E-B0E4-C492A7908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743" y="1539551"/>
            <a:ext cx="10002416" cy="517848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Vrouw, 30 </a:t>
            </a:r>
            <a:r>
              <a:rPr lang="en-US" sz="2000" dirty="0" err="1"/>
              <a:t>jaar</a:t>
            </a:r>
            <a:r>
              <a:rPr lang="en-US" sz="2000" dirty="0"/>
              <a:t>, </a:t>
            </a:r>
            <a:r>
              <a:rPr lang="en-US" sz="2000" dirty="0" err="1"/>
              <a:t>Braziliaanse</a:t>
            </a:r>
            <a:r>
              <a:rPr lang="en-US" sz="2000" dirty="0"/>
              <a:t> </a:t>
            </a:r>
            <a:r>
              <a:rPr lang="en-US" sz="2000" dirty="0" err="1"/>
              <a:t>komaf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Komt</a:t>
            </a:r>
            <a:r>
              <a:rPr lang="en-US" sz="2000" dirty="0"/>
              <a:t> op de </a:t>
            </a:r>
            <a:r>
              <a:rPr lang="en-US" sz="2000" dirty="0" err="1"/>
              <a:t>poli</a:t>
            </a:r>
            <a:r>
              <a:rPr lang="en-US" sz="2000" dirty="0"/>
              <a:t> met de </a:t>
            </a:r>
            <a:r>
              <a:rPr lang="en-US" sz="2000" dirty="0" err="1"/>
              <a:t>volgende</a:t>
            </a:r>
            <a:r>
              <a:rPr lang="en-US" sz="2000" dirty="0"/>
              <a:t> </a:t>
            </a:r>
            <a:r>
              <a:rPr lang="en-US" sz="2000" dirty="0" err="1"/>
              <a:t>klachten</a:t>
            </a:r>
            <a:r>
              <a:rPr lang="en-US" sz="2000" dirty="0"/>
              <a:t>:</a:t>
            </a:r>
          </a:p>
          <a:p>
            <a:pPr lvl="1"/>
            <a:r>
              <a:rPr lang="en-US" sz="1800" dirty="0" err="1"/>
              <a:t>Braken</a:t>
            </a:r>
            <a:r>
              <a:rPr lang="en-US" sz="1800" dirty="0"/>
              <a:t> </a:t>
            </a:r>
            <a:r>
              <a:rPr lang="en-US" sz="1800" dirty="0" err="1"/>
              <a:t>sinds</a:t>
            </a:r>
            <a:r>
              <a:rPr lang="en-US" sz="1800" dirty="0"/>
              <a:t> 3 </a:t>
            </a:r>
            <a:r>
              <a:rPr lang="en-US" sz="1800" dirty="0" err="1"/>
              <a:t>dagen</a:t>
            </a:r>
            <a:r>
              <a:rPr lang="en-US" sz="1800" dirty="0"/>
              <a:t>.</a:t>
            </a:r>
          </a:p>
          <a:p>
            <a:pPr lvl="2"/>
            <a:r>
              <a:rPr lang="en-US" sz="1600" dirty="0"/>
              <a:t>Kan </a:t>
            </a:r>
            <a:r>
              <a:rPr lang="en-US" sz="1600" dirty="0" err="1"/>
              <a:t>niets</a:t>
            </a:r>
            <a:r>
              <a:rPr lang="en-US" sz="1600" dirty="0"/>
              <a:t> </a:t>
            </a:r>
            <a:r>
              <a:rPr lang="en-US" sz="1600" dirty="0" err="1"/>
              <a:t>binnen</a:t>
            </a:r>
            <a:r>
              <a:rPr lang="en-US" sz="1600" dirty="0"/>
              <a:t> </a:t>
            </a:r>
            <a:r>
              <a:rPr lang="en-US" sz="1600" dirty="0" err="1"/>
              <a:t>houden</a:t>
            </a:r>
            <a:endParaRPr lang="nl-NL" sz="1600" dirty="0"/>
          </a:p>
          <a:p>
            <a:pPr lvl="2"/>
            <a:r>
              <a:rPr lang="nl-NL" sz="1600" dirty="0"/>
              <a:t>Heeft af en toe ook bloed erbij gezien</a:t>
            </a:r>
          </a:p>
          <a:p>
            <a:pPr lvl="1"/>
            <a:r>
              <a:rPr lang="nl-NL" sz="1800" dirty="0"/>
              <a:t>Koorts</a:t>
            </a:r>
            <a:endParaRPr lang="en-US" sz="1800" dirty="0"/>
          </a:p>
          <a:p>
            <a:r>
              <a:rPr lang="en-US" sz="2000" dirty="0" err="1"/>
              <a:t>Bij</a:t>
            </a:r>
            <a:r>
              <a:rPr lang="en-US" sz="2000" dirty="0"/>
              <a:t> intake -&gt; </a:t>
            </a:r>
            <a:r>
              <a:rPr lang="en-US" sz="2000" dirty="0" err="1"/>
              <a:t>maakt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hele </a:t>
            </a:r>
            <a:r>
              <a:rPr lang="en-US" sz="2000" dirty="0" err="1"/>
              <a:t>zieke</a:t>
            </a:r>
            <a:r>
              <a:rPr lang="en-US" sz="2000" dirty="0"/>
              <a:t> </a:t>
            </a:r>
            <a:r>
              <a:rPr lang="en-US" sz="2000" dirty="0" err="1"/>
              <a:t>indruk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geeft</a:t>
            </a:r>
            <a:r>
              <a:rPr lang="en-US" sz="2000" dirty="0"/>
              <a:t> de </a:t>
            </a:r>
            <a:r>
              <a:rPr lang="en-US" sz="2000" dirty="0" err="1"/>
              <a:t>begeleider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ze</a:t>
            </a:r>
            <a:r>
              <a:rPr lang="en-US" sz="2000" dirty="0"/>
              <a:t> </a:t>
            </a:r>
            <a:r>
              <a:rPr lang="en-US" sz="2000" dirty="0" err="1"/>
              <a:t>sinds</a:t>
            </a:r>
            <a:r>
              <a:rPr lang="en-US" sz="2000" dirty="0"/>
              <a:t> </a:t>
            </a:r>
            <a:r>
              <a:rPr lang="en-US" sz="2000" dirty="0" err="1"/>
              <a:t>gister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toe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beetje</a:t>
            </a:r>
            <a:r>
              <a:rPr lang="en-US" sz="2000" dirty="0"/>
              <a:t> </a:t>
            </a:r>
            <a:r>
              <a:rPr lang="en-US" sz="2000" dirty="0" err="1"/>
              <a:t>suffig</a:t>
            </a:r>
            <a:r>
              <a:rPr lang="en-US" sz="2000" dirty="0"/>
              <a:t> is.</a:t>
            </a:r>
          </a:p>
          <a:p>
            <a:r>
              <a:rPr lang="en-US" sz="2000" dirty="0"/>
              <a:t>Vitale </a:t>
            </a:r>
            <a:r>
              <a:rPr lang="en-US" sz="2000" dirty="0" err="1"/>
              <a:t>functies</a:t>
            </a:r>
            <a:r>
              <a:rPr lang="en-US" sz="2000" dirty="0"/>
              <a:t>: Temp 39.5	Pols 100		RR 100/58</a:t>
            </a:r>
          </a:p>
          <a:p>
            <a:endParaRPr lang="en-US" sz="2000" dirty="0"/>
          </a:p>
          <a:p>
            <a:r>
              <a:rPr lang="en-US" sz="2000" dirty="0"/>
              <a:t>Wat </a:t>
            </a:r>
            <a:r>
              <a:rPr lang="en-US" sz="2000" dirty="0" err="1"/>
              <a:t>doet</a:t>
            </a:r>
            <a:r>
              <a:rPr lang="en-US" sz="2000" dirty="0"/>
              <a:t> u?</a:t>
            </a:r>
          </a:p>
          <a:p>
            <a:pPr lvl="1">
              <a:buFont typeface="+mj-lt"/>
              <a:buAutoNum type="alphaUcPeriod"/>
            </a:pPr>
            <a:r>
              <a:rPr lang="en-US" sz="1800" dirty="0" err="1"/>
              <a:t>Testen</a:t>
            </a:r>
            <a:r>
              <a:rPr lang="en-US" sz="1800" dirty="0"/>
              <a:t> op Malaria</a:t>
            </a:r>
          </a:p>
          <a:p>
            <a:pPr lvl="1">
              <a:buFont typeface="+mj-lt"/>
              <a:buAutoNum type="alphaUcPeriod"/>
            </a:pP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bloedglucose</a:t>
            </a:r>
            <a:r>
              <a:rPr lang="en-US" sz="1800" dirty="0"/>
              <a:t> test</a:t>
            </a:r>
          </a:p>
          <a:p>
            <a:pPr lvl="1">
              <a:buFont typeface="+mj-lt"/>
              <a:buAutoNum type="alphaUcPeriod"/>
            </a:pPr>
            <a:r>
              <a:rPr lang="nl-NL" sz="1800" dirty="0"/>
              <a:t>Een malaria en glucose test</a:t>
            </a:r>
          </a:p>
          <a:p>
            <a:pPr lvl="1">
              <a:buFont typeface="+mj-lt"/>
              <a:buAutoNum type="alphaUcPeriod"/>
            </a:pPr>
            <a:r>
              <a:rPr lang="nl-NL" sz="1800" dirty="0"/>
              <a:t>Gelijk naar de SEH insturen</a:t>
            </a:r>
          </a:p>
        </p:txBody>
      </p:sp>
    </p:spTree>
    <p:extLst>
      <p:ext uri="{BB962C8B-B14F-4D97-AF65-F5344CB8AC3E}">
        <p14:creationId xmlns:p14="http://schemas.microsoft.com/office/powerpoint/2010/main" val="3132820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8526-D4DB-4B6A-B2FD-C66FDCC3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Casus 3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079B-AC67-4339-B18E-1C4249B0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976" y="1642188"/>
            <a:ext cx="9134636" cy="4269034"/>
          </a:xfrm>
        </p:spPr>
        <p:txBody>
          <a:bodyPr/>
          <a:lstStyle/>
          <a:p>
            <a:r>
              <a:rPr lang="en-US" dirty="0"/>
              <a:t>Vrouw, 30 </a:t>
            </a:r>
            <a:r>
              <a:rPr lang="en-US" dirty="0" err="1"/>
              <a:t>jaar</a:t>
            </a:r>
            <a:r>
              <a:rPr lang="en-US" dirty="0"/>
              <a:t>, </a:t>
            </a:r>
            <a:r>
              <a:rPr lang="en-US" dirty="0" err="1"/>
              <a:t>Braziliaanse</a:t>
            </a:r>
            <a:r>
              <a:rPr lang="en-US" dirty="0"/>
              <a:t> </a:t>
            </a:r>
            <a:r>
              <a:rPr lang="en-US" dirty="0" err="1"/>
              <a:t>komaf</a:t>
            </a:r>
            <a:endParaRPr lang="en-US" dirty="0"/>
          </a:p>
          <a:p>
            <a:r>
              <a:rPr lang="en-US" dirty="0" err="1"/>
              <a:t>Suffige</a:t>
            </a:r>
            <a:r>
              <a:rPr lang="en-US" dirty="0"/>
              <a:t> </a:t>
            </a:r>
            <a:r>
              <a:rPr lang="en-US" dirty="0" err="1"/>
              <a:t>indruk</a:t>
            </a:r>
            <a:r>
              <a:rPr lang="en-US" dirty="0"/>
              <a:t> met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alarmerende</a:t>
            </a:r>
            <a:r>
              <a:rPr lang="en-US" dirty="0"/>
              <a:t> vitals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aanhoudend</a:t>
            </a:r>
            <a:r>
              <a:rPr lang="en-US" dirty="0"/>
              <a:t> </a:t>
            </a:r>
            <a:r>
              <a:rPr lang="en-US" dirty="0" err="1"/>
              <a:t>braken</a:t>
            </a:r>
            <a:endParaRPr lang="en-US" dirty="0"/>
          </a:p>
          <a:p>
            <a:endParaRPr lang="en-US" dirty="0"/>
          </a:p>
          <a:p>
            <a:r>
              <a:rPr lang="en-US" dirty="0"/>
              <a:t>Antwoord:</a:t>
            </a:r>
          </a:p>
          <a:p>
            <a:pPr marL="457200" lvl="1" indent="0">
              <a:buNone/>
            </a:pPr>
            <a:r>
              <a:rPr lang="en-US" sz="1800" b="1" dirty="0"/>
              <a:t>Doe </a:t>
            </a:r>
            <a:r>
              <a:rPr lang="en-US" sz="1800" b="1" dirty="0" err="1"/>
              <a:t>een</a:t>
            </a:r>
            <a:r>
              <a:rPr lang="en-US" sz="1800" b="1" dirty="0"/>
              <a:t> </a:t>
            </a:r>
            <a:r>
              <a:rPr lang="en-US" sz="1800" b="1" dirty="0" err="1"/>
              <a:t>bloedglucose</a:t>
            </a:r>
            <a:r>
              <a:rPr lang="en-US" sz="1800" b="1" dirty="0"/>
              <a:t> test!</a:t>
            </a:r>
          </a:p>
          <a:p>
            <a:pPr marL="457200" lvl="1" indent="0">
              <a:buNone/>
            </a:pPr>
            <a:r>
              <a:rPr lang="en-US" sz="1800" b="1" dirty="0" err="1"/>
              <a:t>Indien</a:t>
            </a:r>
            <a:r>
              <a:rPr lang="en-US" sz="1800" b="1" dirty="0"/>
              <a:t> </a:t>
            </a:r>
            <a:r>
              <a:rPr lang="en-US" sz="1800" b="1" dirty="0" err="1"/>
              <a:t>mogelijk</a:t>
            </a:r>
            <a:r>
              <a:rPr lang="en-US" sz="1800" b="1" dirty="0"/>
              <a:t>:</a:t>
            </a:r>
          </a:p>
          <a:p>
            <a:pPr marL="457200" lvl="1" indent="0">
              <a:buNone/>
            </a:pPr>
            <a:r>
              <a:rPr lang="en-US" sz="1800" b="1" dirty="0"/>
              <a:t>Doe </a:t>
            </a:r>
            <a:r>
              <a:rPr lang="en-US" sz="1800" b="1" dirty="0" err="1"/>
              <a:t>een</a:t>
            </a:r>
            <a:r>
              <a:rPr lang="en-US" sz="1800" b="1" dirty="0"/>
              <a:t> malaria </a:t>
            </a:r>
            <a:r>
              <a:rPr lang="en-US" sz="1800" b="1" dirty="0" err="1"/>
              <a:t>sneltest</a:t>
            </a:r>
            <a:r>
              <a:rPr lang="en-US" sz="1800" b="1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2FFE2-A6B3-4BA4-B36F-28448A513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2640983"/>
            <a:ext cx="5934075" cy="43103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89E3A4-5EB3-420F-86D4-DDF0FF149253}"/>
              </a:ext>
            </a:extLst>
          </p:cNvPr>
          <p:cNvSpPr/>
          <p:nvPr/>
        </p:nvSpPr>
        <p:spPr>
          <a:xfrm>
            <a:off x="6615403" y="5911222"/>
            <a:ext cx="4609323" cy="634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59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7BF270-96A7-4AFC-8AA4-A071038D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Samengevat</a:t>
            </a:r>
            <a:endParaRPr lang="nl-NL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8686B-1F45-4A32-848D-3B8754BE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10" y="1286934"/>
            <a:ext cx="5292436" cy="42841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b="1" i="1" dirty="0">
                <a:solidFill>
                  <a:srgbClr val="FFFFFF"/>
                </a:solidFill>
              </a:rPr>
              <a:t>Malaria is nu </a:t>
            </a:r>
            <a:r>
              <a:rPr lang="en-US" sz="2800" b="1" i="1" dirty="0" err="1">
                <a:solidFill>
                  <a:srgbClr val="FFFFFF"/>
                </a:solidFill>
              </a:rPr>
              <a:t>zeldzaam</a:t>
            </a:r>
            <a:r>
              <a:rPr lang="en-US" sz="2800" b="1" i="1" dirty="0">
                <a:solidFill>
                  <a:srgbClr val="FFFFFF"/>
                </a:solidFill>
              </a:rPr>
              <a:t>, maar </a:t>
            </a:r>
            <a:r>
              <a:rPr lang="en-US" sz="2800" b="1" i="1" dirty="0" err="1">
                <a:solidFill>
                  <a:srgbClr val="FFFFFF"/>
                </a:solidFill>
              </a:rPr>
              <a:t>moet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altijd</a:t>
            </a:r>
            <a:r>
              <a:rPr lang="en-US" sz="2800" b="1" i="1" dirty="0">
                <a:solidFill>
                  <a:srgbClr val="FFFFFF"/>
                </a:solidFill>
              </a:rPr>
              <a:t> in de </a:t>
            </a:r>
            <a:r>
              <a:rPr lang="en-US" sz="2800" b="1" i="1" dirty="0" err="1">
                <a:solidFill>
                  <a:srgbClr val="FFFFFF"/>
                </a:solidFill>
              </a:rPr>
              <a:t>differentiaal</a:t>
            </a:r>
            <a:r>
              <a:rPr lang="en-US" sz="2800" b="1" i="1" dirty="0">
                <a:solidFill>
                  <a:srgbClr val="FFFFFF"/>
                </a:solidFill>
              </a:rPr>
              <a:t> diagnose </a:t>
            </a:r>
            <a:r>
              <a:rPr lang="en-US" sz="2800" b="1" i="1" dirty="0" err="1">
                <a:solidFill>
                  <a:srgbClr val="FFFFFF"/>
                </a:solidFill>
              </a:rPr>
              <a:t>blijven</a:t>
            </a:r>
            <a:r>
              <a:rPr lang="en-US" sz="2800" b="1" i="1" dirty="0">
                <a:solidFill>
                  <a:srgbClr val="FFFFFF"/>
                </a:solidFill>
              </a:rPr>
              <a:t>, </a:t>
            </a:r>
            <a:r>
              <a:rPr lang="en-US" sz="2800" b="1" i="1" dirty="0" err="1">
                <a:solidFill>
                  <a:srgbClr val="FFFFFF"/>
                </a:solidFill>
              </a:rPr>
              <a:t>gezien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wij</a:t>
            </a:r>
            <a:r>
              <a:rPr lang="en-US" sz="2800" b="1" i="1" dirty="0">
                <a:solidFill>
                  <a:srgbClr val="FFFFFF"/>
                </a:solidFill>
              </a:rPr>
              <a:t> de vector </a:t>
            </a:r>
            <a:r>
              <a:rPr lang="en-US" sz="2800" b="1" i="1" dirty="0" err="1">
                <a:solidFill>
                  <a:srgbClr val="FFFFFF"/>
                </a:solidFill>
              </a:rPr>
              <a:t>nog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hebben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en</a:t>
            </a:r>
            <a:r>
              <a:rPr lang="en-US" sz="2800" b="1" i="1" dirty="0">
                <a:solidFill>
                  <a:srgbClr val="FFFFFF"/>
                </a:solidFill>
              </a:rPr>
              <a:t> de open </a:t>
            </a:r>
            <a:r>
              <a:rPr lang="en-US" sz="2800" b="1" i="1" dirty="0" err="1">
                <a:solidFill>
                  <a:srgbClr val="FFFFFF"/>
                </a:solidFill>
              </a:rPr>
              <a:t>grenzen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voor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mogelijke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transmissie</a:t>
            </a:r>
            <a:r>
              <a:rPr lang="en-US" sz="2800" b="1" i="1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3352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53FDAD-5E59-4FE1-9F92-59B79BCC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413" y="254638"/>
            <a:ext cx="8915400" cy="1328363"/>
          </a:xfrm>
        </p:spPr>
        <p:txBody>
          <a:bodyPr/>
          <a:lstStyle/>
          <a:p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A37A7-2757-4FD0-879F-421DAFFFB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5438" y="1572806"/>
            <a:ext cx="8915400" cy="72962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Zijn</a:t>
            </a:r>
            <a:r>
              <a:rPr lang="en-US" sz="4000" dirty="0"/>
              <a:t> er </a:t>
            </a:r>
            <a:r>
              <a:rPr lang="en-US" sz="4000" dirty="0" err="1"/>
              <a:t>vragen</a:t>
            </a:r>
            <a:r>
              <a:rPr lang="en-US" sz="4000" dirty="0"/>
              <a:t>?</a:t>
            </a:r>
            <a:endParaRPr lang="nl-NL" sz="4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A55368-24AF-49C6-AD74-C45AD70E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49" y="2302428"/>
            <a:ext cx="7777163" cy="45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3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79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C1E50-31F4-412F-B803-43749F7E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" b="-2"/>
          <a:stretch/>
        </p:blipFill>
        <p:spPr>
          <a:xfrm>
            <a:off x="2267478" y="10"/>
            <a:ext cx="9924522" cy="6854028"/>
          </a:xfrm>
          <a:prstGeom prst="rect">
            <a:avLst/>
          </a:prstGeom>
        </p:spPr>
      </p:pic>
      <p:pic>
        <p:nvPicPr>
          <p:cNvPr id="11" name="Picture 10" descr="A sign with a bug in the middle&#10;&#10;Description automatically generated">
            <a:extLst>
              <a:ext uri="{FF2B5EF4-FFF2-40B4-BE49-F238E27FC236}">
                <a16:creationId xmlns:a16="http://schemas.microsoft.com/office/drawing/2014/main" id="{78136C16-7D9B-4C7A-9D53-DBA3A0FA88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75565"/>
            <a:ext cx="776288" cy="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9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6255-D0F6-4735-BB00-F9E06359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1		</a:t>
            </a:r>
            <a:r>
              <a:rPr lang="en-US" dirty="0" err="1"/>
              <a:t>Suspecte</a:t>
            </a:r>
            <a:r>
              <a:rPr lang="en-US" dirty="0"/>
              <a:t> malaria </a:t>
            </a:r>
            <a:r>
              <a:rPr lang="en-US" dirty="0" err="1"/>
              <a:t>gevallen</a:t>
            </a:r>
            <a:endParaRPr lang="nl-NL" dirty="0"/>
          </a:p>
        </p:txBody>
      </p:sp>
      <p:sp>
        <p:nvSpPr>
          <p:cNvPr id="8" name="Rectangle 7" descr="P56TB1#y1">
            <a:extLst>
              <a:ext uri="{FF2B5EF4-FFF2-40B4-BE49-F238E27FC236}">
                <a16:creationId xmlns:a16="http://schemas.microsoft.com/office/drawing/2014/main" id="{AFD01A02-B5E4-4955-8B76-F0C8529CFBE5}"/>
              </a:ext>
            </a:extLst>
          </p:cNvPr>
          <p:cNvSpPr/>
          <p:nvPr/>
        </p:nvSpPr>
        <p:spPr>
          <a:xfrm>
            <a:off x="1676400" y="1690688"/>
            <a:ext cx="8772525" cy="41814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i="1" u="sng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Suspecte malaria gevallen </a:t>
            </a:r>
            <a:endParaRPr lang="nl-NL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- Malaria gehad het afgelopen jaar.</a:t>
            </a:r>
            <a:endParaRPr lang="nl-NL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- Anti – malaria middelen gebruikt de afgelopen 3 maanden.</a:t>
            </a:r>
            <a:endParaRPr lang="nl-NL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- Contact gehad met mensen met malaria de afgelopen 3 maanden.</a:t>
            </a:r>
            <a:endParaRPr lang="nl-NL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- Recente reisgeschiedenis naar een malaria gebied </a:t>
            </a:r>
            <a:endParaRPr lang="nl-NL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(denk aan de goudvelden).</a:t>
            </a:r>
            <a:endParaRPr lang="nl-NL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○ Frans – Guyana   	 ○ Guyana </a:t>
            </a:r>
            <a:endParaRPr lang="nl-NL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○ Brazilië     		 ○ Venezuela</a:t>
            </a:r>
            <a:endParaRPr lang="nl-NL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○ Landen in Afrika en Zuid – Oost Azië</a:t>
            </a:r>
            <a:endParaRPr lang="nl-NL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59117D-785F-419B-9F78-0BA04B6C0E11}"/>
              </a:ext>
            </a:extLst>
          </p:cNvPr>
          <p:cNvSpPr/>
          <p:nvPr/>
        </p:nvSpPr>
        <p:spPr>
          <a:xfrm>
            <a:off x="1743075" y="1776413"/>
            <a:ext cx="596874" cy="7032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nl-NL" sz="16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6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71EB4-0499-4FE3-9EB2-BABD65E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dirty="0"/>
              <a:t>Box 1		</a:t>
            </a:r>
            <a:r>
              <a:rPr lang="en-US" dirty="0" err="1"/>
              <a:t>Suspecte</a:t>
            </a:r>
            <a:r>
              <a:rPr lang="en-US" dirty="0"/>
              <a:t> malaria </a:t>
            </a:r>
            <a:r>
              <a:rPr lang="en-US" dirty="0" err="1"/>
              <a:t>gevallen</a:t>
            </a:r>
            <a:endParaRPr lang="nl-NL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02C96-A79D-48CD-B65A-56FB5072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5" y="504825"/>
            <a:ext cx="7134225" cy="594359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Wat is </a:t>
            </a:r>
            <a:r>
              <a:rPr lang="en-US" sz="2800" b="1" dirty="0" err="1"/>
              <a:t>een</a:t>
            </a:r>
            <a:r>
              <a:rPr lang="en-US" sz="2800" b="1" dirty="0"/>
              <a:t> suspect </a:t>
            </a:r>
            <a:r>
              <a:rPr lang="en-US" sz="2800" b="1" dirty="0" err="1"/>
              <a:t>geval</a:t>
            </a:r>
            <a:r>
              <a:rPr lang="en-US" sz="2800" b="1" dirty="0"/>
              <a:t> van malaria?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Malaria gehad het afgelopen jaar.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Anti – malaria middelen gebruikt de afgelopen 3 maanden.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Contact gehad met mensen met malaria de afgelopen 3 maanden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nl-NL" sz="2000" dirty="0"/>
              <a:t>-&gt; in een malaria transmissie gebied.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Recente reisgeschiedenis naar een malaria gebied (met name de goudvelden).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nl-NL" sz="2000" dirty="0"/>
              <a:t>O Frans – Guyana   	  ○ Guyana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nl-NL" sz="2000" dirty="0"/>
              <a:t>O Brazilië     			  ○ Venezuela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nl-NL" sz="2000" dirty="0"/>
              <a:t>O Landen in Afrika of Zuid – Oost Azië</a:t>
            </a:r>
          </a:p>
          <a:p>
            <a:pPr lvl="1">
              <a:lnSpc>
                <a:spcPct val="90000"/>
              </a:lnSpc>
            </a:pPr>
            <a:r>
              <a:rPr lang="nl-NL" sz="2400" dirty="0"/>
              <a:t>Het bijwonen van een bijeenkomst in een endemisch gebied.</a:t>
            </a:r>
          </a:p>
          <a:p>
            <a:pPr lvl="2">
              <a:lnSpc>
                <a:spcPct val="90000"/>
              </a:lnSpc>
            </a:pPr>
            <a:r>
              <a:rPr lang="nl-NL" sz="2000" dirty="0"/>
              <a:t>Denk aan de bijbelbijeenkomsten</a:t>
            </a:r>
          </a:p>
        </p:txBody>
      </p:sp>
    </p:spTree>
    <p:extLst>
      <p:ext uri="{BB962C8B-B14F-4D97-AF65-F5344CB8AC3E}">
        <p14:creationId xmlns:p14="http://schemas.microsoft.com/office/powerpoint/2010/main" val="15378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42A1E-29DD-4250-8670-DE7159288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30" name="Picture 6" descr="Detailed elevation map of Suriname with airports | Suriname | South ...">
            <a:extLst>
              <a:ext uri="{FF2B5EF4-FFF2-40B4-BE49-F238E27FC236}">
                <a16:creationId xmlns:a16="http://schemas.microsoft.com/office/drawing/2014/main" id="{B2F4A0B8-8229-40CA-BC6D-BE8C17228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9"/>
          <a:stretch/>
        </p:blipFill>
        <p:spPr bwMode="auto">
          <a:xfrm>
            <a:off x="384738" y="1398274"/>
            <a:ext cx="11807262" cy="52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56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1581</Words>
  <Application>Microsoft Office PowerPoint</Application>
  <PresentationFormat>Widescreen</PresentationFormat>
  <Paragraphs>263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Century Gothic</vt:lpstr>
      <vt:lpstr>Wingdings 3</vt:lpstr>
      <vt:lpstr>Wisp</vt:lpstr>
      <vt:lpstr>Het malaria eliminatie protocol</vt:lpstr>
      <vt:lpstr>Opbouw</vt:lpstr>
      <vt:lpstr>Het malaria preventie, diagnostiek en therapie protocol 2024</vt:lpstr>
      <vt:lpstr>Het malaria preventive, diagnostiek en therapie protocol 2024</vt:lpstr>
      <vt:lpstr>Tafelblad</vt:lpstr>
      <vt:lpstr>PowerPoint Presentation</vt:lpstr>
      <vt:lpstr>Box 1  Suspecte malaria gevallen</vt:lpstr>
      <vt:lpstr>Box 1  Suspecte malaria gevallen</vt:lpstr>
      <vt:lpstr>PowerPoint Presentation</vt:lpstr>
      <vt:lpstr>Indien ja op 1 van de punten   Laat testen!</vt:lpstr>
      <vt:lpstr>Box 3a</vt:lpstr>
      <vt:lpstr>Box 3a  Testing sites</vt:lpstr>
      <vt:lpstr>Gaan testen   Negatief    Adviseren gelijk terug te komen om te testen indien klachten ontstaan. Bij klachten, stuur dan weer naar een Malaria diagnose site (box 3). </vt:lpstr>
      <vt:lpstr>PowerPoint Presentation</vt:lpstr>
      <vt:lpstr>Gaan testen   Positief   Bel/ app onmiddelijk voor advies met: - Trop Clinic (Whats app tel 8616319) - Het BOG (Bel drs Panchoe tel 8580258) Box 4 Normaliter wordt er via de testing site al gestart met therapie.   </vt:lpstr>
      <vt:lpstr>PowerPoint Presentation</vt:lpstr>
      <vt:lpstr>Bel/ app onmiddelijk voor advies</vt:lpstr>
      <vt:lpstr>PowerPoint Presentation</vt:lpstr>
      <vt:lpstr>Scenario 1</vt:lpstr>
      <vt:lpstr>Samengevat</vt:lpstr>
      <vt:lpstr>Box 2a</vt:lpstr>
      <vt:lpstr>Box 2a</vt:lpstr>
      <vt:lpstr>PowerPoint Presentation</vt:lpstr>
      <vt:lpstr>Box 3a  Testing sites</vt:lpstr>
      <vt:lpstr>Gaan testen   Negatief    Denk aan een andere diagnose optie. Indien aanhoudend klachten/ verergering mag de test herhaald worden. Bij twijfel mag er altijd gebeld worden.</vt:lpstr>
      <vt:lpstr>PowerPoint Presentation</vt:lpstr>
      <vt:lpstr>Gaan testen   Positief   Bel/ app onmiddelijk voor advies met: - Trop Clinic (Whats app tel 8616319) - Het BOG (Bel drs Panchoe tel 8580258) Box 4 Normaliter wordt er via de testing site al gestart met therapie.  </vt:lpstr>
      <vt:lpstr>PowerPoint Presentation</vt:lpstr>
      <vt:lpstr>Bel/ app onmiddelijk voor advies</vt:lpstr>
      <vt:lpstr>Scenario 2</vt:lpstr>
      <vt:lpstr>Samengevat</vt:lpstr>
      <vt:lpstr>Box 2b</vt:lpstr>
      <vt:lpstr>PowerPoint Presentation</vt:lpstr>
      <vt:lpstr>Gecompliceerde malaria</vt:lpstr>
      <vt:lpstr>PowerPoint Presentation</vt:lpstr>
      <vt:lpstr>Scenario 3</vt:lpstr>
      <vt:lpstr>PowerPoint Presentation</vt:lpstr>
      <vt:lpstr>PowerPoint Presentation</vt:lpstr>
      <vt:lpstr>PowerPoint Presentation</vt:lpstr>
      <vt:lpstr>PowerPoint Presentation</vt:lpstr>
      <vt:lpstr>Vragen?</vt:lpstr>
      <vt:lpstr>Casus 1</vt:lpstr>
      <vt:lpstr>Casus 1</vt:lpstr>
      <vt:lpstr>Casus 1</vt:lpstr>
      <vt:lpstr>Casus 1</vt:lpstr>
      <vt:lpstr>Casus 2</vt:lpstr>
      <vt:lpstr>Casus 2</vt:lpstr>
      <vt:lpstr>Casus 2</vt:lpstr>
      <vt:lpstr>Casus 2</vt:lpstr>
      <vt:lpstr>Casus 3</vt:lpstr>
      <vt:lpstr>Casus 3</vt:lpstr>
      <vt:lpstr>Samengevat</vt:lpstr>
      <vt:lpstr>Bedankt voor uw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 eliminatie protocol</dc:title>
  <dc:creator>User1-Malaria</dc:creator>
  <cp:lastModifiedBy>Coordinator_MP</cp:lastModifiedBy>
  <cp:revision>7</cp:revision>
  <dcterms:created xsi:type="dcterms:W3CDTF">2024-11-04T19:15:31Z</dcterms:created>
  <dcterms:modified xsi:type="dcterms:W3CDTF">2024-11-08T04:39:05Z</dcterms:modified>
</cp:coreProperties>
</file>