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4"/>
  </p:sldMasterIdLst>
  <p:notesMasterIdLst>
    <p:notesMasterId r:id="rId17"/>
  </p:notesMasterIdLst>
  <p:handoutMasterIdLst>
    <p:handoutMasterId r:id="rId18"/>
  </p:handoutMasterIdLst>
  <p:sldIdLst>
    <p:sldId id="282" r:id="rId5"/>
    <p:sldId id="304" r:id="rId6"/>
    <p:sldId id="298" r:id="rId7"/>
    <p:sldId id="303" r:id="rId8"/>
    <p:sldId id="302" r:id="rId9"/>
    <p:sldId id="299" r:id="rId10"/>
    <p:sldId id="286" r:id="rId11"/>
    <p:sldId id="296" r:id="rId12"/>
    <p:sldId id="300" r:id="rId13"/>
    <p:sldId id="301" r:id="rId14"/>
    <p:sldId id="297" r:id="rId15"/>
    <p:sldId id="283" r:id="rId16"/>
  </p:sldIdLst>
  <p:sldSz cx="12192000" cy="6858000"/>
  <p:notesSz cx="6858000" cy="9144000"/>
  <p:defaultTextStyle>
    <a:defPPr>
      <a:defRPr lang="en-US"/>
    </a:defPPr>
    <a:lvl1pPr marL="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7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26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34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43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91421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6093"/>
    <a:srgbClr val="F4F0EB"/>
    <a:srgbClr val="F4F0F0"/>
    <a:srgbClr val="F1EFEC"/>
    <a:srgbClr val="F9F9F2"/>
    <a:srgbClr val="EEECE5"/>
    <a:srgbClr val="E0DDD7"/>
    <a:srgbClr val="D0CFC6"/>
    <a:srgbClr val="B7C4CA"/>
    <a:srgbClr val="179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90"/>
    <p:restoredTop sz="96327"/>
  </p:normalViewPr>
  <p:slideViewPr>
    <p:cSldViewPr snapToGrid="0">
      <p:cViewPr varScale="1">
        <p:scale>
          <a:sx n="55" d="100"/>
          <a:sy n="55" d="100"/>
        </p:scale>
        <p:origin x="1032" y="43"/>
      </p:cViewPr>
      <p:guideLst>
        <p:guide orient="horz" pos="4320"/>
        <p:guide pos="767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2AB10-306E-2B4F-83F7-A43C3DB66640}" type="datetimeFigureOut">
              <a:rPr lang="en-US" smtClean="0"/>
              <a:t>11/8/2024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0F48F-EA91-B243-9F32-066846B803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8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Calibri Light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Calibri Light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Calibri Light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1B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21888999-9356-1B44-8BFC-C827CDB680CD}"/>
              </a:ext>
            </a:extLst>
          </p:cNvPr>
          <p:cNvSpPr/>
          <p:nvPr userDrawn="1"/>
        </p:nvSpPr>
        <p:spPr>
          <a:xfrm>
            <a:off x="-989523" y="967153"/>
            <a:ext cx="15380434" cy="6844346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59D049B5-344E-3946-9D92-0E6D3E9A7908}"/>
              </a:ext>
            </a:extLst>
          </p:cNvPr>
          <p:cNvSpPr/>
          <p:nvPr userDrawn="1"/>
        </p:nvSpPr>
        <p:spPr>
          <a:xfrm>
            <a:off x="-1529862" y="-2022230"/>
            <a:ext cx="15417507" cy="14420758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418473F-A264-B745-B9EF-AED3661C33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FA7C0AC-C926-8A41-B335-961DBDD69E4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7667761" y="-3548982"/>
            <a:ext cx="15522477" cy="1194912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230268-5583-6349-81C9-2F2F8DD0F22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B046D452-F9C2-8344-8F72-8FC293550F7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4DA275-254E-6346-B053-A6E5F000FBE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A0BB99-BE1A-0D43-9492-CDDF98573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73508" y="6356350"/>
            <a:ext cx="5802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al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8BCAD20-5CFD-2445-A987-AA5ED324F3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5778360" y="-689610"/>
            <a:ext cx="5734001" cy="748335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93DB25-6C27-E14D-A948-1BD518F075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AC02D48C-0AF9-564E-8DD8-A13FFF68D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13D70AF-4CDA-5E4A-952D-C876423C0E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A1B1FDA-696C-384E-9B38-39EBBBFE16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0DB2A15-80EF-4541-BDCA-B92B31EB563E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010C86D-86BF-CA2F-9AB6-FDD9CBE8FBA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EBAB7C00-1EBB-1199-67F5-F0741C1796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C213964C-5A3F-BC2A-2FB0-D7D5C56DA07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ImagePlacehol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EBB56FC-BD03-CE4F-9C52-95A954D0D73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5778360" y="-689610"/>
            <a:ext cx="5734001" cy="74833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2E493CF-B4D7-004A-A4CC-DE6EF1F02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A94C9875-51ED-894C-ABA1-EC025CC5C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48899C0-BEDF-C44E-9DF4-4B36FBF7A9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47110527-2A5D-414E-B77B-801E30F8B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2A32F3-9663-DE49-827A-3321961EA33E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0A16158-FEAB-B6AB-459D-D14282D665BE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1BF1D566-EEB3-3402-2547-C115BBAB54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FB779F07-9B2D-6A74-7804-C3DDA13EE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91460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ImagePlacehol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E28C8C-4887-B34E-AA92-E54FF862B6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1000"/>
          </a:blip>
          <a:stretch>
            <a:fillRect/>
          </a:stretch>
        </p:blipFill>
        <p:spPr>
          <a:xfrm>
            <a:off x="5778360" y="-689610"/>
            <a:ext cx="5734001" cy="74833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D5C2E3-1922-D044-8373-86CE16E52C8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7759C00-FE8D-FE4E-96CE-F8CB47BDB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F738AF0E-9D8D-CF41-8590-74596792F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7F793D2B-9CAF-3F4A-AA87-946DEF11E3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6BFD83-1505-DC40-9BC3-92E634596E09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8F02B47-691C-A945-C67C-C76BCB741C3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EB0748A9-9B1C-A9EA-A331-65150611D8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DCC4651A-FC49-4B5B-5235-237D25E5C61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2067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Placehol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Picture 155">
            <a:extLst>
              <a:ext uri="{FF2B5EF4-FFF2-40B4-BE49-F238E27FC236}">
                <a16:creationId xmlns:a16="http://schemas.microsoft.com/office/drawing/2014/main" id="{2EC7B57A-67B8-1946-9E5A-6264D8026A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57" name="Title 1">
            <a:extLst>
              <a:ext uri="{FF2B5EF4-FFF2-40B4-BE49-F238E27FC236}">
                <a16:creationId xmlns:a16="http://schemas.microsoft.com/office/drawing/2014/main" id="{4113EAC7-6232-1740-836A-A3517607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8" name="Content Placeholder 2">
            <a:extLst>
              <a:ext uri="{FF2B5EF4-FFF2-40B4-BE49-F238E27FC236}">
                <a16:creationId xmlns:a16="http://schemas.microsoft.com/office/drawing/2014/main" id="{DCC15CCB-8046-A54B-BBC5-A8887AC80B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A83586B3-D91E-F34A-9D99-8050EFDB0696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83A6046-195B-6032-5668-4101A62E03E8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B6B5AC1B-9F25-4C75-E1E5-AD3056EB65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4EF43595-EAAA-448E-D577-3FAF0E11D45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000006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Slid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79AD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706D-A6D0-FA47-88CB-1A0FEC40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EAD5AE-1A7D-AA4F-8E1D-966C8E2DDAAF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rgbClr val="1B9A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Slide Number Placeholder 8">
            <a:extLst>
              <a:ext uri="{FF2B5EF4-FFF2-40B4-BE49-F238E27FC236}">
                <a16:creationId xmlns:a16="http://schemas.microsoft.com/office/drawing/2014/main" id="{7B688C03-DDF2-EF47-A617-B5FC4516F0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9ADC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D192B646-D70B-BE4C-9EF2-45543AF89F1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50195"/>
            <a:ext cx="0" cy="307776"/>
          </a:xfrm>
          <a:prstGeom prst="line">
            <a:avLst/>
          </a:prstGeom>
          <a:ln>
            <a:solidFill>
              <a:srgbClr val="17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A blue and black logo&#10;&#10;Description automatically generated">
            <a:extLst>
              <a:ext uri="{FF2B5EF4-FFF2-40B4-BE49-F238E27FC236}">
                <a16:creationId xmlns:a16="http://schemas.microsoft.com/office/drawing/2014/main" id="{85867249-157D-FDF7-9C00-C1C8F929C17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7" y="6209322"/>
            <a:ext cx="4148411" cy="5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94682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General Slid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3384B415-4853-A247-A37B-29159E22E2DB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7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79AD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706D-A6D0-FA47-88CB-1A0FEC40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4B46963-3CAA-7E46-8E4C-A63175F0D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Slide Number Placeholder 8">
            <a:extLst>
              <a:ext uri="{FF2B5EF4-FFF2-40B4-BE49-F238E27FC236}">
                <a16:creationId xmlns:a16="http://schemas.microsoft.com/office/drawing/2014/main" id="{9F130AB5-F5AB-E249-8D20-BF830176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AC93AEB0-81FC-C3F0-7FFC-85869B694C3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0879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General Slid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3384B415-4853-A247-A37B-29159E22E2DB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F609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706D-A6D0-FA47-88CB-1A0FEC40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4B46963-3CAA-7E46-8E4C-A63175F0D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Slide Number Placeholder 8">
            <a:extLst>
              <a:ext uri="{FF2B5EF4-FFF2-40B4-BE49-F238E27FC236}">
                <a16:creationId xmlns:a16="http://schemas.microsoft.com/office/drawing/2014/main" id="{9F130AB5-F5AB-E249-8D20-BF830176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60287" y="6292846"/>
            <a:ext cx="693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CBEB98BA-3675-1013-D595-259E29D402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013814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General Slid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3384B415-4853-A247-A37B-29159E22E2DB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EF75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EF754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FA706D-A6D0-FA47-88CB-1A0FEC40F6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4B46963-3CAA-7E46-8E4C-A63175F0D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Slide Number Placeholder 8">
            <a:extLst>
              <a:ext uri="{FF2B5EF4-FFF2-40B4-BE49-F238E27FC236}">
                <a16:creationId xmlns:a16="http://schemas.microsoft.com/office/drawing/2014/main" id="{9F130AB5-F5AB-E249-8D20-BF830176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AF2E9C6D-DD6E-D68B-6DBD-22C56DAEEC9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86208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General Slid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3384B415-4853-A247-A37B-29159E22E2DB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7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79AD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4B46963-3CAA-7E46-8E4C-A63175F0D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Slide Number Placeholder 8">
            <a:extLst>
              <a:ext uri="{FF2B5EF4-FFF2-40B4-BE49-F238E27FC236}">
                <a16:creationId xmlns:a16="http://schemas.microsoft.com/office/drawing/2014/main" id="{9F130AB5-F5AB-E249-8D20-BF830176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2" name="Picture Placeholder 8">
            <a:extLst>
              <a:ext uri="{FF2B5EF4-FFF2-40B4-BE49-F238E27FC236}">
                <a16:creationId xmlns:a16="http://schemas.microsoft.com/office/drawing/2014/main" id="{E2BE452B-1FC5-2D46-B2B1-985578A8F7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6295292" y="1875811"/>
            <a:ext cx="5058508" cy="3997981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5" name="Picture 4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724BCFA5-783A-A044-74DB-D7305C74BB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55888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General Slide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Rectangle 147">
            <a:extLst>
              <a:ext uri="{FF2B5EF4-FFF2-40B4-BE49-F238E27FC236}">
                <a16:creationId xmlns:a16="http://schemas.microsoft.com/office/drawing/2014/main" id="{3384B415-4853-A247-A37B-29159E22E2DB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rgbClr val="179A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48C563-FEF0-9F4A-A546-15F2CC57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179AD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A79F75-17A8-DA49-BFBE-8A231940A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72200" y="1825625"/>
            <a:ext cx="5181600" cy="41074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4B46963-3CAA-7E46-8E4C-A63175F0D3A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Slide Number Placeholder 8">
            <a:extLst>
              <a:ext uri="{FF2B5EF4-FFF2-40B4-BE49-F238E27FC236}">
                <a16:creationId xmlns:a16="http://schemas.microsoft.com/office/drawing/2014/main" id="{9F130AB5-F5AB-E249-8D20-BF830176BA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3" name="Picture Placeholder 3">
            <a:extLst>
              <a:ext uri="{FF2B5EF4-FFF2-40B4-BE49-F238E27FC236}">
                <a16:creationId xmlns:a16="http://schemas.microsoft.com/office/drawing/2014/main" id="{2A6F3279-487C-0847-9E00-A6531DE440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 bwMode="auto">
          <a:xfrm>
            <a:off x="838201" y="2011947"/>
            <a:ext cx="5181600" cy="3921177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5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pic>
        <p:nvPicPr>
          <p:cNvPr id="5" name="Picture 4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B26344DB-FD2C-D6A9-A677-150AD55FD23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273693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1F6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3DD82197-8DA0-DE4B-BB80-B13F3281AD78}"/>
              </a:ext>
            </a:extLst>
          </p:cNvPr>
          <p:cNvSpPr/>
          <p:nvPr userDrawn="1"/>
        </p:nvSpPr>
        <p:spPr>
          <a:xfrm rot="18742755">
            <a:off x="-2432304" y="2216786"/>
            <a:ext cx="15380434" cy="6844346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4B60181-CC37-8243-AB04-E6460268290B}"/>
              </a:ext>
            </a:extLst>
          </p:cNvPr>
          <p:cNvSpPr/>
          <p:nvPr userDrawn="1"/>
        </p:nvSpPr>
        <p:spPr>
          <a:xfrm>
            <a:off x="-922" y="-51782"/>
            <a:ext cx="12192922" cy="6656214"/>
          </a:xfrm>
          <a:custGeom>
            <a:avLst/>
            <a:gdLst>
              <a:gd name="connsiteX0" fmla="*/ 87923 w 11887200"/>
              <a:gd name="connsiteY0" fmla="*/ 3464170 h 6506308"/>
              <a:gd name="connsiteX1" fmla="*/ 0 w 11887200"/>
              <a:gd name="connsiteY1" fmla="*/ 4448908 h 6506308"/>
              <a:gd name="connsiteX2" fmla="*/ 2338754 w 11887200"/>
              <a:gd name="connsiteY2" fmla="*/ 6312877 h 6506308"/>
              <a:gd name="connsiteX3" fmla="*/ 4026877 w 11887200"/>
              <a:gd name="connsiteY3" fmla="*/ 6506308 h 6506308"/>
              <a:gd name="connsiteX4" fmla="*/ 10304585 w 11887200"/>
              <a:gd name="connsiteY4" fmla="*/ 5539154 h 6506308"/>
              <a:gd name="connsiteX5" fmla="*/ 11570677 w 11887200"/>
              <a:gd name="connsiteY5" fmla="*/ 4308231 h 6506308"/>
              <a:gd name="connsiteX6" fmla="*/ 11887200 w 11887200"/>
              <a:gd name="connsiteY6" fmla="*/ 1740877 h 6506308"/>
              <a:gd name="connsiteX7" fmla="*/ 10937631 w 11887200"/>
              <a:gd name="connsiteY7" fmla="*/ 0 h 6506308"/>
              <a:gd name="connsiteX8" fmla="*/ 87923 w 11887200"/>
              <a:gd name="connsiteY8" fmla="*/ 3464170 h 6506308"/>
              <a:gd name="connsiteX0" fmla="*/ 280576 w 12079853"/>
              <a:gd name="connsiteY0" fmla="*/ 3464170 h 6506308"/>
              <a:gd name="connsiteX1" fmla="*/ 192653 w 12079853"/>
              <a:gd name="connsiteY1" fmla="*/ 4448908 h 6506308"/>
              <a:gd name="connsiteX2" fmla="*/ 2531407 w 12079853"/>
              <a:gd name="connsiteY2" fmla="*/ 6312877 h 6506308"/>
              <a:gd name="connsiteX3" fmla="*/ 4219530 w 12079853"/>
              <a:gd name="connsiteY3" fmla="*/ 6506308 h 6506308"/>
              <a:gd name="connsiteX4" fmla="*/ 10497238 w 12079853"/>
              <a:gd name="connsiteY4" fmla="*/ 5539154 h 6506308"/>
              <a:gd name="connsiteX5" fmla="*/ 11763330 w 12079853"/>
              <a:gd name="connsiteY5" fmla="*/ 4308231 h 6506308"/>
              <a:gd name="connsiteX6" fmla="*/ 12079853 w 12079853"/>
              <a:gd name="connsiteY6" fmla="*/ 1740877 h 6506308"/>
              <a:gd name="connsiteX7" fmla="*/ 11130284 w 12079853"/>
              <a:gd name="connsiteY7" fmla="*/ 0 h 6506308"/>
              <a:gd name="connsiteX8" fmla="*/ 280576 w 12079853"/>
              <a:gd name="connsiteY8" fmla="*/ 3464170 h 6506308"/>
              <a:gd name="connsiteX0" fmla="*/ 363385 w 12162662"/>
              <a:gd name="connsiteY0" fmla="*/ 3464170 h 6506308"/>
              <a:gd name="connsiteX1" fmla="*/ 275462 w 12162662"/>
              <a:gd name="connsiteY1" fmla="*/ 4448908 h 6506308"/>
              <a:gd name="connsiteX2" fmla="*/ 2614216 w 12162662"/>
              <a:gd name="connsiteY2" fmla="*/ 6312877 h 6506308"/>
              <a:gd name="connsiteX3" fmla="*/ 4302339 w 12162662"/>
              <a:gd name="connsiteY3" fmla="*/ 6506308 h 6506308"/>
              <a:gd name="connsiteX4" fmla="*/ 10580047 w 12162662"/>
              <a:gd name="connsiteY4" fmla="*/ 5539154 h 6506308"/>
              <a:gd name="connsiteX5" fmla="*/ 11846139 w 12162662"/>
              <a:gd name="connsiteY5" fmla="*/ 4308231 h 6506308"/>
              <a:gd name="connsiteX6" fmla="*/ 12162662 w 12162662"/>
              <a:gd name="connsiteY6" fmla="*/ 1740877 h 6506308"/>
              <a:gd name="connsiteX7" fmla="*/ 11213093 w 12162662"/>
              <a:gd name="connsiteY7" fmla="*/ 0 h 6506308"/>
              <a:gd name="connsiteX8" fmla="*/ 363385 w 12162662"/>
              <a:gd name="connsiteY8" fmla="*/ 3464170 h 6506308"/>
              <a:gd name="connsiteX0" fmla="*/ 363385 w 12162662"/>
              <a:gd name="connsiteY0" fmla="*/ 3464170 h 6514350"/>
              <a:gd name="connsiteX1" fmla="*/ 275462 w 12162662"/>
              <a:gd name="connsiteY1" fmla="*/ 4448908 h 6514350"/>
              <a:gd name="connsiteX2" fmla="*/ 2614216 w 12162662"/>
              <a:gd name="connsiteY2" fmla="*/ 6312877 h 6514350"/>
              <a:gd name="connsiteX3" fmla="*/ 4302339 w 12162662"/>
              <a:gd name="connsiteY3" fmla="*/ 6506308 h 6514350"/>
              <a:gd name="connsiteX4" fmla="*/ 10580047 w 12162662"/>
              <a:gd name="connsiteY4" fmla="*/ 5539154 h 6514350"/>
              <a:gd name="connsiteX5" fmla="*/ 11846139 w 12162662"/>
              <a:gd name="connsiteY5" fmla="*/ 4308231 h 6514350"/>
              <a:gd name="connsiteX6" fmla="*/ 12162662 w 12162662"/>
              <a:gd name="connsiteY6" fmla="*/ 1740877 h 6514350"/>
              <a:gd name="connsiteX7" fmla="*/ 11213093 w 12162662"/>
              <a:gd name="connsiteY7" fmla="*/ 0 h 6514350"/>
              <a:gd name="connsiteX8" fmla="*/ 363385 w 12162662"/>
              <a:gd name="connsiteY8" fmla="*/ 3464170 h 6514350"/>
              <a:gd name="connsiteX0" fmla="*/ 363385 w 12162662"/>
              <a:gd name="connsiteY0" fmla="*/ 3464170 h 6582999"/>
              <a:gd name="connsiteX1" fmla="*/ 275462 w 12162662"/>
              <a:gd name="connsiteY1" fmla="*/ 4448908 h 6582999"/>
              <a:gd name="connsiteX2" fmla="*/ 2614216 w 12162662"/>
              <a:gd name="connsiteY2" fmla="*/ 6312877 h 6582999"/>
              <a:gd name="connsiteX3" fmla="*/ 4302339 w 12162662"/>
              <a:gd name="connsiteY3" fmla="*/ 6506308 h 6582999"/>
              <a:gd name="connsiteX4" fmla="*/ 10580047 w 12162662"/>
              <a:gd name="connsiteY4" fmla="*/ 5539154 h 6582999"/>
              <a:gd name="connsiteX5" fmla="*/ 11846139 w 12162662"/>
              <a:gd name="connsiteY5" fmla="*/ 4308231 h 6582999"/>
              <a:gd name="connsiteX6" fmla="*/ 12162662 w 12162662"/>
              <a:gd name="connsiteY6" fmla="*/ 1740877 h 6582999"/>
              <a:gd name="connsiteX7" fmla="*/ 11213093 w 12162662"/>
              <a:gd name="connsiteY7" fmla="*/ 0 h 6582999"/>
              <a:gd name="connsiteX8" fmla="*/ 363385 w 12162662"/>
              <a:gd name="connsiteY8" fmla="*/ 3464170 h 6582999"/>
              <a:gd name="connsiteX0" fmla="*/ 363385 w 12162662"/>
              <a:gd name="connsiteY0" fmla="*/ 3474330 h 6593159"/>
              <a:gd name="connsiteX1" fmla="*/ 275462 w 12162662"/>
              <a:gd name="connsiteY1" fmla="*/ 4459068 h 6593159"/>
              <a:gd name="connsiteX2" fmla="*/ 2614216 w 12162662"/>
              <a:gd name="connsiteY2" fmla="*/ 6323037 h 6593159"/>
              <a:gd name="connsiteX3" fmla="*/ 4302339 w 12162662"/>
              <a:gd name="connsiteY3" fmla="*/ 6516468 h 6593159"/>
              <a:gd name="connsiteX4" fmla="*/ 10580047 w 12162662"/>
              <a:gd name="connsiteY4" fmla="*/ 5549314 h 6593159"/>
              <a:gd name="connsiteX5" fmla="*/ 11846139 w 12162662"/>
              <a:gd name="connsiteY5" fmla="*/ 4318391 h 6593159"/>
              <a:gd name="connsiteX6" fmla="*/ 12162662 w 12162662"/>
              <a:gd name="connsiteY6" fmla="*/ 1751037 h 6593159"/>
              <a:gd name="connsiteX7" fmla="*/ 11172453 w 12162662"/>
              <a:gd name="connsiteY7" fmla="*/ 0 h 6593159"/>
              <a:gd name="connsiteX8" fmla="*/ 363385 w 12162662"/>
              <a:gd name="connsiteY8" fmla="*/ 3474330 h 6593159"/>
              <a:gd name="connsiteX0" fmla="*/ 363385 w 12162662"/>
              <a:gd name="connsiteY0" fmla="*/ 3501455 h 6620284"/>
              <a:gd name="connsiteX1" fmla="*/ 275462 w 12162662"/>
              <a:gd name="connsiteY1" fmla="*/ 4486193 h 6620284"/>
              <a:gd name="connsiteX2" fmla="*/ 2614216 w 12162662"/>
              <a:gd name="connsiteY2" fmla="*/ 6350162 h 6620284"/>
              <a:gd name="connsiteX3" fmla="*/ 4302339 w 12162662"/>
              <a:gd name="connsiteY3" fmla="*/ 6543593 h 6620284"/>
              <a:gd name="connsiteX4" fmla="*/ 10580047 w 12162662"/>
              <a:gd name="connsiteY4" fmla="*/ 5576439 h 6620284"/>
              <a:gd name="connsiteX5" fmla="*/ 11846139 w 12162662"/>
              <a:gd name="connsiteY5" fmla="*/ 4345516 h 6620284"/>
              <a:gd name="connsiteX6" fmla="*/ 12162662 w 12162662"/>
              <a:gd name="connsiteY6" fmla="*/ 1778162 h 6620284"/>
              <a:gd name="connsiteX7" fmla="*/ 11172453 w 12162662"/>
              <a:gd name="connsiteY7" fmla="*/ 27125 h 6620284"/>
              <a:gd name="connsiteX8" fmla="*/ 363385 w 12162662"/>
              <a:gd name="connsiteY8" fmla="*/ 3501455 h 6620284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92922"/>
              <a:gd name="connsiteY0" fmla="*/ 3537385 h 6656214"/>
              <a:gd name="connsiteX1" fmla="*/ 275462 w 12192922"/>
              <a:gd name="connsiteY1" fmla="*/ 4522123 h 6656214"/>
              <a:gd name="connsiteX2" fmla="*/ 2614216 w 12192922"/>
              <a:gd name="connsiteY2" fmla="*/ 6386092 h 6656214"/>
              <a:gd name="connsiteX3" fmla="*/ 4302339 w 12192922"/>
              <a:gd name="connsiteY3" fmla="*/ 6579523 h 6656214"/>
              <a:gd name="connsiteX4" fmla="*/ 10580047 w 12192922"/>
              <a:gd name="connsiteY4" fmla="*/ 5612369 h 6656214"/>
              <a:gd name="connsiteX5" fmla="*/ 11846139 w 12192922"/>
              <a:gd name="connsiteY5" fmla="*/ 4381446 h 6656214"/>
              <a:gd name="connsiteX6" fmla="*/ 12162662 w 12192922"/>
              <a:gd name="connsiteY6" fmla="*/ 1814092 h 6656214"/>
              <a:gd name="connsiteX7" fmla="*/ 11172453 w 12192922"/>
              <a:gd name="connsiteY7" fmla="*/ 63055 h 6656214"/>
              <a:gd name="connsiteX8" fmla="*/ 363385 w 12192922"/>
              <a:gd name="connsiteY8" fmla="*/ 3537385 h 66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922" h="6656214">
                <a:moveTo>
                  <a:pt x="363385" y="3537385"/>
                </a:moveTo>
                <a:cubicBezTo>
                  <a:pt x="-228630" y="3795292"/>
                  <a:pt x="23416" y="4352139"/>
                  <a:pt x="275462" y="4522123"/>
                </a:cubicBezTo>
                <a:lnTo>
                  <a:pt x="2614216" y="6386092"/>
                </a:lnTo>
                <a:cubicBezTo>
                  <a:pt x="3099433" y="6729539"/>
                  <a:pt x="3514906" y="6685527"/>
                  <a:pt x="4302339" y="6579523"/>
                </a:cubicBezTo>
                <a:lnTo>
                  <a:pt x="10580047" y="5612369"/>
                </a:lnTo>
                <a:cubicBezTo>
                  <a:pt x="11337358" y="5506861"/>
                  <a:pt x="11708588" y="5309914"/>
                  <a:pt x="11846139" y="4381446"/>
                </a:cubicBezTo>
                <a:lnTo>
                  <a:pt x="12162662" y="1814092"/>
                </a:lnTo>
                <a:cubicBezTo>
                  <a:pt x="12310112" y="285533"/>
                  <a:pt x="11908923" y="-186386"/>
                  <a:pt x="11172453" y="63055"/>
                </a:cubicBezTo>
                <a:lnTo>
                  <a:pt x="363385" y="3537385"/>
                </a:lnTo>
                <a:close/>
              </a:path>
            </a:pathLst>
          </a:custGeom>
          <a:solidFill>
            <a:srgbClr val="1B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E68BD64-D346-F347-8524-4121CEB4A3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7667761" y="-3548982"/>
            <a:ext cx="15522477" cy="119491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7111EAE-6B21-C045-BB53-DA2B7B1E2BA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118E099-8656-D142-961D-6F272F3433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B5970A28-7CE9-EC49-B063-31FCC37D58C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C843D3-6123-8F4E-B2E2-2609FE809EDF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0F301E2B-3ED1-6D4C-92C3-F8400AF2AC04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rgbClr val="17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Slide Number Placeholder 8">
            <a:extLst>
              <a:ext uri="{FF2B5EF4-FFF2-40B4-BE49-F238E27FC236}">
                <a16:creationId xmlns:a16="http://schemas.microsoft.com/office/drawing/2014/main" id="{8B08CDEB-E05C-2D47-B892-8F58068806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9ADC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B5E4657-19E5-0B46-8582-D80542371EC4}"/>
              </a:ext>
            </a:extLst>
          </p:cNvPr>
          <p:cNvSpPr/>
          <p:nvPr userDrawn="1"/>
        </p:nvSpPr>
        <p:spPr>
          <a:xfrm>
            <a:off x="0" y="-1954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pic>
        <p:nvPicPr>
          <p:cNvPr id="7" name="Picture 6" descr="A blue and black logo&#10;&#10;Description automatically generated">
            <a:extLst>
              <a:ext uri="{FF2B5EF4-FFF2-40B4-BE49-F238E27FC236}">
                <a16:creationId xmlns:a16="http://schemas.microsoft.com/office/drawing/2014/main" id="{01BC6DB9-F6B9-ECD7-9BAA-9DB3FD33B9E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7" y="6209322"/>
            <a:ext cx="4148411" cy="5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044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 userDrawn="1"/>
        </p:nvSpPr>
        <p:spPr>
          <a:xfrm>
            <a:off x="10763730" y="211873"/>
            <a:ext cx="780788" cy="79173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latin typeface="Calibri Regular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D89123D-7EFB-144D-8B68-AB000DB75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4763" y="298999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6D083506-FC14-883A-2033-566A33B808BA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C71A942D-2D61-0581-3000-EB415CCDA5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6365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General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attFill prst="pct60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F996816-D8B2-5AC6-6073-5B2EBEAB7A3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36BFD03A-DF96-9506-4C5B-0C04B1471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060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ener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94603E8-AB98-FE43-A50A-8D8DF55DE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0D6BA51-3A05-0049-879C-D2B4C7D42B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AEEE757-D5CE-6C43-8BE6-7114068BE2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A47FEF-67BC-244F-82A8-54FD34D05191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9B3C85-BBD3-ED33-D305-4081AFD4558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17BBAD-7D6B-A492-B9BF-6C138DE208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0B6A8A0A-FECC-29A8-5102-E64CECDEF8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915762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Gener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B6C325-E7BE-9C4D-82CA-CB2200567F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4B517E8-0551-6048-A13B-65CBBFE8B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559F1A9-4EFC-6C46-97F9-EEE1C44248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A32363E0-2697-2A45-871D-4042CB685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C6D3322-F18B-6547-BFDE-CB689418F2FA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1C57D36-ED57-BE4C-0056-08F95746517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8">
            <a:extLst>
              <a:ext uri="{FF2B5EF4-FFF2-40B4-BE49-F238E27FC236}">
                <a16:creationId xmlns:a16="http://schemas.microsoft.com/office/drawing/2014/main" id="{D6E8326D-14C8-9E8B-3FB9-FFB83A3A0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624BCC72-05C9-AABD-EFB2-5C614A375C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183869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Gener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F6093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98B95C-A41C-BA4C-87B2-530E39A173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8566239-F343-2140-A971-F50453DD6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7FFDE07-E9F6-1743-8B92-82FD02423E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B9B7315-0BD1-DF45-8D83-6CEB18E90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FFF68A-6DBA-864B-ABE7-F0B184807F5B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CB4A91-87EC-5347-41D9-6FE5BB575DF0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AD990DB0-DF4A-4CA8-A982-021831EF9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66C87332-A8A1-0240-07AE-ED0D1A3146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87285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Gener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B9ADD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0" i="0">
              <a:solidFill>
                <a:schemeClr val="bg1"/>
              </a:solidFill>
              <a:latin typeface="Calibri Regular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20CCDC-06FB-E241-952E-B13B2EFD08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D5F912A-626C-8948-BA02-175F69523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14CC090-8F46-9F4B-A8D7-339BC2D37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0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D7E19E0-5FB0-7D4C-BC71-AC6339D31E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0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68F9297-C136-A947-B82B-88BFA5B4BDE7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935AEEC-D512-50FB-E270-2185C1BB09F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6FC96B-779A-10FA-48B4-267C97FDB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B36D474F-AF9A-993D-812E-6523536D424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12831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cbook Mockup">
    <p:bg>
      <p:bgPr>
        <a:blipFill dpi="0" rotWithShape="1">
          <a:blip r:embed="rId2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8"/>
          <p:cNvSpPr>
            <a:spLocks noGrp="1"/>
          </p:cNvSpPr>
          <p:nvPr>
            <p:ph type="pic" sz="quarter" idx="13"/>
          </p:nvPr>
        </p:nvSpPr>
        <p:spPr bwMode="auto">
          <a:xfrm>
            <a:off x="0" y="-1"/>
            <a:ext cx="12192000" cy="6951785"/>
          </a:xfrm>
          <a:custGeom>
            <a:avLst/>
            <a:gdLst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44700 w 2044700"/>
              <a:gd name="connsiteY2" fmla="*/ 5143500 h 5143500"/>
              <a:gd name="connsiteX3" fmla="*/ 0 w 2044700"/>
              <a:gd name="connsiteY3" fmla="*/ 5143500 h 5143500"/>
              <a:gd name="connsiteX4" fmla="*/ 0 w 2044700"/>
              <a:gd name="connsiteY4" fmla="*/ 0 h 5143500"/>
              <a:gd name="connsiteX0" fmla="*/ 0 w 2044700"/>
              <a:gd name="connsiteY0" fmla="*/ 0 h 5143500"/>
              <a:gd name="connsiteX1" fmla="*/ 2044700 w 2044700"/>
              <a:gd name="connsiteY1" fmla="*/ 0 h 5143500"/>
              <a:gd name="connsiteX2" fmla="*/ 2032000 w 2044700"/>
              <a:gd name="connsiteY2" fmla="*/ 1143000 h 5143500"/>
              <a:gd name="connsiteX3" fmla="*/ 2044700 w 2044700"/>
              <a:gd name="connsiteY3" fmla="*/ 5143500 h 5143500"/>
              <a:gd name="connsiteX4" fmla="*/ 0 w 2044700"/>
              <a:gd name="connsiteY4" fmla="*/ 5143500 h 5143500"/>
              <a:gd name="connsiteX5" fmla="*/ 0 w 2044700"/>
              <a:gd name="connsiteY5" fmla="*/ 0 h 5143500"/>
              <a:gd name="connsiteX0" fmla="*/ 0 w 3479809"/>
              <a:gd name="connsiteY0" fmla="*/ 12700 h 5156200"/>
              <a:gd name="connsiteX1" fmla="*/ 2044700 w 3479809"/>
              <a:gd name="connsiteY1" fmla="*/ 12700 h 5156200"/>
              <a:gd name="connsiteX2" fmla="*/ 3479800 w 3479809"/>
              <a:gd name="connsiteY2" fmla="*/ 0 h 5156200"/>
              <a:gd name="connsiteX3" fmla="*/ 2044700 w 3479809"/>
              <a:gd name="connsiteY3" fmla="*/ 5156200 h 5156200"/>
              <a:gd name="connsiteX4" fmla="*/ 0 w 3479809"/>
              <a:gd name="connsiteY4" fmla="*/ 5156200 h 5156200"/>
              <a:gd name="connsiteX5" fmla="*/ 0 w 3479809"/>
              <a:gd name="connsiteY5" fmla="*/ 12700 h 5156200"/>
              <a:gd name="connsiteX0" fmla="*/ 0 w 3484485"/>
              <a:gd name="connsiteY0" fmla="*/ 12700 h 5156200"/>
              <a:gd name="connsiteX1" fmla="*/ 2044700 w 3484485"/>
              <a:gd name="connsiteY1" fmla="*/ 12700 h 5156200"/>
              <a:gd name="connsiteX2" fmla="*/ 3479800 w 3484485"/>
              <a:gd name="connsiteY2" fmla="*/ 0 h 5156200"/>
              <a:gd name="connsiteX3" fmla="*/ 2489200 w 3484485"/>
              <a:gd name="connsiteY3" fmla="*/ 3251200 h 5156200"/>
              <a:gd name="connsiteX4" fmla="*/ 2044700 w 3484485"/>
              <a:gd name="connsiteY4" fmla="*/ 5156200 h 5156200"/>
              <a:gd name="connsiteX5" fmla="*/ 0 w 3484485"/>
              <a:gd name="connsiteY5" fmla="*/ 5156200 h 5156200"/>
              <a:gd name="connsiteX6" fmla="*/ 0 w 3484485"/>
              <a:gd name="connsiteY6" fmla="*/ 12700 h 5156200"/>
              <a:gd name="connsiteX0" fmla="*/ 0 w 3519784"/>
              <a:gd name="connsiteY0" fmla="*/ 12700 h 5156200"/>
              <a:gd name="connsiteX1" fmla="*/ 2044700 w 3519784"/>
              <a:gd name="connsiteY1" fmla="*/ 12700 h 5156200"/>
              <a:gd name="connsiteX2" fmla="*/ 3479800 w 3519784"/>
              <a:gd name="connsiteY2" fmla="*/ 0 h 5156200"/>
              <a:gd name="connsiteX3" fmla="*/ 3302000 w 3519784"/>
              <a:gd name="connsiteY3" fmla="*/ 3860800 h 5156200"/>
              <a:gd name="connsiteX4" fmla="*/ 2044700 w 3519784"/>
              <a:gd name="connsiteY4" fmla="*/ 5156200 h 5156200"/>
              <a:gd name="connsiteX5" fmla="*/ 0 w 3519784"/>
              <a:gd name="connsiteY5" fmla="*/ 5156200 h 5156200"/>
              <a:gd name="connsiteX6" fmla="*/ 0 w 3519784"/>
              <a:gd name="connsiteY6" fmla="*/ 12700 h 5156200"/>
              <a:gd name="connsiteX0" fmla="*/ 0 w 3493347"/>
              <a:gd name="connsiteY0" fmla="*/ 12700 h 5156200"/>
              <a:gd name="connsiteX1" fmla="*/ 2044700 w 3493347"/>
              <a:gd name="connsiteY1" fmla="*/ 12700 h 5156200"/>
              <a:gd name="connsiteX2" fmla="*/ 3479800 w 3493347"/>
              <a:gd name="connsiteY2" fmla="*/ 0 h 5156200"/>
              <a:gd name="connsiteX3" fmla="*/ 3302000 w 3493347"/>
              <a:gd name="connsiteY3" fmla="*/ 3860800 h 5156200"/>
              <a:gd name="connsiteX4" fmla="*/ 2044700 w 3493347"/>
              <a:gd name="connsiteY4" fmla="*/ 5156200 h 5156200"/>
              <a:gd name="connsiteX5" fmla="*/ 0 w 3493347"/>
              <a:gd name="connsiteY5" fmla="*/ 5156200 h 5156200"/>
              <a:gd name="connsiteX6" fmla="*/ 0 w 3493347"/>
              <a:gd name="connsiteY6" fmla="*/ 12700 h 515620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0 w 3479800"/>
              <a:gd name="connsiteY0" fmla="*/ 127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0 w 3479800"/>
              <a:gd name="connsiteY6" fmla="*/ 12770 h 5156270"/>
              <a:gd name="connsiteX0" fmla="*/ 1556 w 3481356"/>
              <a:gd name="connsiteY0" fmla="*/ 12770 h 5156270"/>
              <a:gd name="connsiteX1" fmla="*/ 2046256 w 3481356"/>
              <a:gd name="connsiteY1" fmla="*/ 12770 h 5156270"/>
              <a:gd name="connsiteX2" fmla="*/ 3481356 w 3481356"/>
              <a:gd name="connsiteY2" fmla="*/ 70 h 5156270"/>
              <a:gd name="connsiteX3" fmla="*/ 3303556 w 3481356"/>
              <a:gd name="connsiteY3" fmla="*/ 3860870 h 5156270"/>
              <a:gd name="connsiteX4" fmla="*/ 2046256 w 3481356"/>
              <a:gd name="connsiteY4" fmla="*/ 5156270 h 5156270"/>
              <a:gd name="connsiteX5" fmla="*/ 1556 w 3481356"/>
              <a:gd name="connsiteY5" fmla="*/ 5156270 h 5156270"/>
              <a:gd name="connsiteX6" fmla="*/ 1556 w 3481356"/>
              <a:gd name="connsiteY6" fmla="*/ 12770 h 5156270"/>
              <a:gd name="connsiteX0" fmla="*/ 25400 w 3479800"/>
              <a:gd name="connsiteY0" fmla="*/ 38170 h 5156270"/>
              <a:gd name="connsiteX1" fmla="*/ 2044700 w 3479800"/>
              <a:gd name="connsiteY1" fmla="*/ 12770 h 5156270"/>
              <a:gd name="connsiteX2" fmla="*/ 3479800 w 3479800"/>
              <a:gd name="connsiteY2" fmla="*/ 70 h 5156270"/>
              <a:gd name="connsiteX3" fmla="*/ 3302000 w 3479800"/>
              <a:gd name="connsiteY3" fmla="*/ 3860870 h 5156270"/>
              <a:gd name="connsiteX4" fmla="*/ 2044700 w 3479800"/>
              <a:gd name="connsiteY4" fmla="*/ 5156270 h 5156270"/>
              <a:gd name="connsiteX5" fmla="*/ 0 w 3479800"/>
              <a:gd name="connsiteY5" fmla="*/ 5156270 h 5156270"/>
              <a:gd name="connsiteX6" fmla="*/ 25400 w 3479800"/>
              <a:gd name="connsiteY6" fmla="*/ 38170 h 5156270"/>
              <a:gd name="connsiteX0" fmla="*/ 25400 w 3302000"/>
              <a:gd name="connsiteY0" fmla="*/ 25400 h 5143500"/>
              <a:gd name="connsiteX1" fmla="*/ 2044700 w 3302000"/>
              <a:gd name="connsiteY1" fmla="*/ 0 h 5143500"/>
              <a:gd name="connsiteX2" fmla="*/ 2590800 w 3302000"/>
              <a:gd name="connsiteY2" fmla="*/ 1460500 h 5143500"/>
              <a:gd name="connsiteX3" fmla="*/ 3302000 w 3302000"/>
              <a:gd name="connsiteY3" fmla="*/ 3848100 h 5143500"/>
              <a:gd name="connsiteX4" fmla="*/ 2044700 w 3302000"/>
              <a:gd name="connsiteY4" fmla="*/ 5143500 h 5143500"/>
              <a:gd name="connsiteX5" fmla="*/ 0 w 3302000"/>
              <a:gd name="connsiteY5" fmla="*/ 5143500 h 5143500"/>
              <a:gd name="connsiteX6" fmla="*/ 25400 w 3302000"/>
              <a:gd name="connsiteY6" fmla="*/ 25400 h 5143500"/>
              <a:gd name="connsiteX0" fmla="*/ 25400 w 3302000"/>
              <a:gd name="connsiteY0" fmla="*/ 137 h 5118237"/>
              <a:gd name="connsiteX1" fmla="*/ 1828800 w 3302000"/>
              <a:gd name="connsiteY1" fmla="*/ 863737 h 5118237"/>
              <a:gd name="connsiteX2" fmla="*/ 2590800 w 3302000"/>
              <a:gd name="connsiteY2" fmla="*/ 1435237 h 5118237"/>
              <a:gd name="connsiteX3" fmla="*/ 3302000 w 3302000"/>
              <a:gd name="connsiteY3" fmla="*/ 3822837 h 5118237"/>
              <a:gd name="connsiteX4" fmla="*/ 2044700 w 3302000"/>
              <a:gd name="connsiteY4" fmla="*/ 5118237 h 5118237"/>
              <a:gd name="connsiteX5" fmla="*/ 0 w 3302000"/>
              <a:gd name="connsiteY5" fmla="*/ 5118237 h 5118237"/>
              <a:gd name="connsiteX6" fmla="*/ 25400 w 3302000"/>
              <a:gd name="connsiteY6" fmla="*/ 137 h 5118237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2590800 w 3467100"/>
              <a:gd name="connsiteY2" fmla="*/ 1447800 h 5130800"/>
              <a:gd name="connsiteX3" fmla="*/ 3302000 w 3467100"/>
              <a:gd name="connsiteY3" fmla="*/ 3835400 h 5130800"/>
              <a:gd name="connsiteX4" fmla="*/ 2044700 w 3467100"/>
              <a:gd name="connsiteY4" fmla="*/ 5130800 h 5130800"/>
              <a:gd name="connsiteX5" fmla="*/ 0 w 3467100"/>
              <a:gd name="connsiteY5" fmla="*/ 5130800 h 5130800"/>
              <a:gd name="connsiteX6" fmla="*/ 25400 w 3467100"/>
              <a:gd name="connsiteY6" fmla="*/ 12700 h 5130800"/>
              <a:gd name="connsiteX0" fmla="*/ 25400 w 3467100"/>
              <a:gd name="connsiteY0" fmla="*/ 12700 h 5130800"/>
              <a:gd name="connsiteX1" fmla="*/ 3467100 w 3467100"/>
              <a:gd name="connsiteY1" fmla="*/ 0 h 5130800"/>
              <a:gd name="connsiteX2" fmla="*/ 3302000 w 3467100"/>
              <a:gd name="connsiteY2" fmla="*/ 3835400 h 5130800"/>
              <a:gd name="connsiteX3" fmla="*/ 2044700 w 3467100"/>
              <a:gd name="connsiteY3" fmla="*/ 5130800 h 5130800"/>
              <a:gd name="connsiteX4" fmla="*/ 0 w 3467100"/>
              <a:gd name="connsiteY4" fmla="*/ 5130800 h 5130800"/>
              <a:gd name="connsiteX5" fmla="*/ 25400 w 3467100"/>
              <a:gd name="connsiteY5" fmla="*/ 12700 h 5130800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25400 w 3467100"/>
              <a:gd name="connsiteY5" fmla="*/ 5645 h 5123745"/>
              <a:gd name="connsiteX0" fmla="*/ 25400 w 3467100"/>
              <a:gd name="connsiteY0" fmla="*/ 5645 h 5123745"/>
              <a:gd name="connsiteX1" fmla="*/ 3467100 w 3467100"/>
              <a:gd name="connsiteY1" fmla="*/ 5645 h 5123745"/>
              <a:gd name="connsiteX2" fmla="*/ 3302000 w 3467100"/>
              <a:gd name="connsiteY2" fmla="*/ 3828345 h 5123745"/>
              <a:gd name="connsiteX3" fmla="*/ 2044700 w 3467100"/>
              <a:gd name="connsiteY3" fmla="*/ 5123745 h 5123745"/>
              <a:gd name="connsiteX4" fmla="*/ 0 w 3467100"/>
              <a:gd name="connsiteY4" fmla="*/ 5123745 h 5123745"/>
              <a:gd name="connsiteX5" fmla="*/ 12700 w 3467100"/>
              <a:gd name="connsiteY5" fmla="*/ 1135945 h 5123745"/>
              <a:gd name="connsiteX6" fmla="*/ 25400 w 3467100"/>
              <a:gd name="connsiteY6" fmla="*/ 5645 h 5123745"/>
              <a:gd name="connsiteX0" fmla="*/ 1485909 w 4927609"/>
              <a:gd name="connsiteY0" fmla="*/ 5645 h 5123745"/>
              <a:gd name="connsiteX1" fmla="*/ 4927609 w 4927609"/>
              <a:gd name="connsiteY1" fmla="*/ 5645 h 5123745"/>
              <a:gd name="connsiteX2" fmla="*/ 4762509 w 4927609"/>
              <a:gd name="connsiteY2" fmla="*/ 3828345 h 5123745"/>
              <a:gd name="connsiteX3" fmla="*/ 3505209 w 4927609"/>
              <a:gd name="connsiteY3" fmla="*/ 5123745 h 5123745"/>
              <a:gd name="connsiteX4" fmla="*/ 1460509 w 4927609"/>
              <a:gd name="connsiteY4" fmla="*/ 5123745 h 5123745"/>
              <a:gd name="connsiteX5" fmla="*/ 9 w 4927609"/>
              <a:gd name="connsiteY5" fmla="*/ 602545 h 5123745"/>
              <a:gd name="connsiteX6" fmla="*/ 1485909 w 4927609"/>
              <a:gd name="connsiteY6" fmla="*/ 5645 h 5123745"/>
              <a:gd name="connsiteX0" fmla="*/ 1512775 w 4954475"/>
              <a:gd name="connsiteY0" fmla="*/ 5645 h 5123745"/>
              <a:gd name="connsiteX1" fmla="*/ 4954475 w 4954475"/>
              <a:gd name="connsiteY1" fmla="*/ 5645 h 5123745"/>
              <a:gd name="connsiteX2" fmla="*/ 4789375 w 4954475"/>
              <a:gd name="connsiteY2" fmla="*/ 3828345 h 5123745"/>
              <a:gd name="connsiteX3" fmla="*/ 3532075 w 4954475"/>
              <a:gd name="connsiteY3" fmla="*/ 5123745 h 5123745"/>
              <a:gd name="connsiteX4" fmla="*/ 1487375 w 4954475"/>
              <a:gd name="connsiteY4" fmla="*/ 5123745 h 5123745"/>
              <a:gd name="connsiteX5" fmla="*/ 623776 w 4954475"/>
              <a:gd name="connsiteY5" fmla="*/ 2532945 h 5123745"/>
              <a:gd name="connsiteX6" fmla="*/ 26875 w 4954475"/>
              <a:gd name="connsiteY6" fmla="*/ 602545 h 5123745"/>
              <a:gd name="connsiteX7" fmla="*/ 1512775 w 4954475"/>
              <a:gd name="connsiteY7" fmla="*/ 5645 h 5123745"/>
              <a:gd name="connsiteX0" fmla="*/ 2062882 w 5504582"/>
              <a:gd name="connsiteY0" fmla="*/ 5645 h 5123745"/>
              <a:gd name="connsiteX1" fmla="*/ 5504582 w 5504582"/>
              <a:gd name="connsiteY1" fmla="*/ 5645 h 5123745"/>
              <a:gd name="connsiteX2" fmla="*/ 5339482 w 5504582"/>
              <a:gd name="connsiteY2" fmla="*/ 3828345 h 5123745"/>
              <a:gd name="connsiteX3" fmla="*/ 4082182 w 5504582"/>
              <a:gd name="connsiteY3" fmla="*/ 5123745 h 5123745"/>
              <a:gd name="connsiteX4" fmla="*/ 2037482 w 5504582"/>
              <a:gd name="connsiteY4" fmla="*/ 5123745 h 5123745"/>
              <a:gd name="connsiteX5" fmla="*/ 56283 w 5504582"/>
              <a:gd name="connsiteY5" fmla="*/ 1796345 h 5123745"/>
              <a:gd name="connsiteX6" fmla="*/ 576982 w 5504582"/>
              <a:gd name="connsiteY6" fmla="*/ 602545 h 5123745"/>
              <a:gd name="connsiteX7" fmla="*/ 2062882 w 5504582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23745"/>
              <a:gd name="connsiteX1" fmla="*/ 5514221 w 5514221"/>
              <a:gd name="connsiteY1" fmla="*/ 5645 h 5123745"/>
              <a:gd name="connsiteX2" fmla="*/ 5349121 w 5514221"/>
              <a:gd name="connsiteY2" fmla="*/ 3828345 h 5123745"/>
              <a:gd name="connsiteX3" fmla="*/ 4091821 w 5514221"/>
              <a:gd name="connsiteY3" fmla="*/ 5123745 h 5123745"/>
              <a:gd name="connsiteX4" fmla="*/ 2047121 w 5514221"/>
              <a:gd name="connsiteY4" fmla="*/ 5123745 h 5123745"/>
              <a:gd name="connsiteX5" fmla="*/ 65922 w 5514221"/>
              <a:gd name="connsiteY5" fmla="*/ 1796345 h 5123745"/>
              <a:gd name="connsiteX6" fmla="*/ 586621 w 5514221"/>
              <a:gd name="connsiteY6" fmla="*/ 602545 h 5123745"/>
              <a:gd name="connsiteX7" fmla="*/ 2072521 w 5514221"/>
              <a:gd name="connsiteY7" fmla="*/ 5645 h 51237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  <a:gd name="connsiteX0" fmla="*/ 2072521 w 5514221"/>
              <a:gd name="connsiteY0" fmla="*/ 5645 h 5149145"/>
              <a:gd name="connsiteX1" fmla="*/ 5514221 w 5514221"/>
              <a:gd name="connsiteY1" fmla="*/ 5645 h 5149145"/>
              <a:gd name="connsiteX2" fmla="*/ 5349121 w 5514221"/>
              <a:gd name="connsiteY2" fmla="*/ 3828345 h 5149145"/>
              <a:gd name="connsiteX3" fmla="*/ 4091821 w 5514221"/>
              <a:gd name="connsiteY3" fmla="*/ 5123745 h 5149145"/>
              <a:gd name="connsiteX4" fmla="*/ 1869321 w 5514221"/>
              <a:gd name="connsiteY4" fmla="*/ 5149145 h 5149145"/>
              <a:gd name="connsiteX5" fmla="*/ 65922 w 5514221"/>
              <a:gd name="connsiteY5" fmla="*/ 1796345 h 5149145"/>
              <a:gd name="connsiteX6" fmla="*/ 586621 w 5514221"/>
              <a:gd name="connsiteY6" fmla="*/ 602545 h 5149145"/>
              <a:gd name="connsiteX7" fmla="*/ 2072521 w 5514221"/>
              <a:gd name="connsiteY7" fmla="*/ 5645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14221" h="5149145">
                <a:moveTo>
                  <a:pt x="2072521" y="5645"/>
                </a:moveTo>
                <a:cubicBezTo>
                  <a:pt x="2017488" y="-7055"/>
                  <a:pt x="4832654" y="5645"/>
                  <a:pt x="5514221" y="5645"/>
                </a:cubicBezTo>
                <a:lnTo>
                  <a:pt x="5349121" y="3828345"/>
                </a:lnTo>
                <a:cubicBezTo>
                  <a:pt x="5300438" y="5030612"/>
                  <a:pt x="4468588" y="5098345"/>
                  <a:pt x="4091821" y="5123745"/>
                </a:cubicBezTo>
                <a:lnTo>
                  <a:pt x="1869321" y="5149145"/>
                </a:lnTo>
                <a:cubicBezTo>
                  <a:pt x="1854505" y="5111045"/>
                  <a:pt x="131539" y="1902178"/>
                  <a:pt x="65922" y="1796345"/>
                </a:cubicBezTo>
                <a:cubicBezTo>
                  <a:pt x="-177495" y="1042812"/>
                  <a:pt x="311454" y="769762"/>
                  <a:pt x="586621" y="602545"/>
                </a:cubicBezTo>
                <a:lnTo>
                  <a:pt x="2072521" y="5645"/>
                </a:lnTo>
                <a:close/>
              </a:path>
            </a:pathLst>
          </a:custGeom>
          <a:pattFill prst="pct8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/>
          <a:lstStyle>
            <a:lvl1pPr marL="0" indent="0" algn="r">
              <a:buNone/>
              <a:defRPr sz="16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1631816"/>
      </p:ext>
    </p:extLst>
  </p:cSld>
  <p:clrMapOvr>
    <a:masterClrMapping/>
  </p:clrMapOvr>
  <p:transition spd="slow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acbook Mock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 bwMode="auto">
          <a:xfrm>
            <a:off x="0" y="-7526"/>
            <a:ext cx="12192000" cy="6865527"/>
          </a:xfrm>
          <a:custGeom>
            <a:avLst/>
            <a:gdLst>
              <a:gd name="connsiteX0" fmla="*/ 2325805 w 4572000"/>
              <a:gd name="connsiteY0" fmla="*/ 17 h 5149145"/>
              <a:gd name="connsiteX1" fmla="*/ 2853613 w 4572000"/>
              <a:gd name="connsiteY1" fmla="*/ 5645 h 5149145"/>
              <a:gd name="connsiteX2" fmla="*/ 4085616 w 4572000"/>
              <a:gd name="connsiteY2" fmla="*/ 602545 h 5149145"/>
              <a:gd name="connsiteX3" fmla="*/ 4517342 w 4572000"/>
              <a:gd name="connsiteY3" fmla="*/ 1796345 h 5149145"/>
              <a:gd name="connsiteX4" fmla="*/ 3022092 w 4572000"/>
              <a:gd name="connsiteY4" fmla="*/ 5149145 h 5149145"/>
              <a:gd name="connsiteX5" fmla="*/ 1179353 w 4572000"/>
              <a:gd name="connsiteY5" fmla="*/ 5123745 h 5149145"/>
              <a:gd name="connsiteX6" fmla="*/ 136889 w 4572000"/>
              <a:gd name="connsiteY6" fmla="*/ 3828345 h 5149145"/>
              <a:gd name="connsiteX7" fmla="*/ 0 w 4572000"/>
              <a:gd name="connsiteY7" fmla="*/ 5645 h 5149145"/>
              <a:gd name="connsiteX8" fmla="*/ 2325805 w 4572000"/>
              <a:gd name="connsiteY8" fmla="*/ 17 h 5149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72000" h="5149145">
                <a:moveTo>
                  <a:pt x="2325805" y="17"/>
                </a:moveTo>
                <a:cubicBezTo>
                  <a:pt x="2649733" y="188"/>
                  <a:pt x="2867872" y="1676"/>
                  <a:pt x="2853613" y="5645"/>
                </a:cubicBezTo>
                <a:lnTo>
                  <a:pt x="4085616" y="602545"/>
                </a:lnTo>
                <a:cubicBezTo>
                  <a:pt x="4313765" y="769762"/>
                  <a:pt x="4719166" y="1042812"/>
                  <a:pt x="4517342" y="1796345"/>
                </a:cubicBezTo>
                <a:cubicBezTo>
                  <a:pt x="4462937" y="1902178"/>
                  <a:pt x="3034376" y="5111045"/>
                  <a:pt x="3022092" y="5149145"/>
                </a:cubicBezTo>
                <a:lnTo>
                  <a:pt x="1179353" y="5123745"/>
                </a:lnTo>
                <a:cubicBezTo>
                  <a:pt x="866965" y="5098345"/>
                  <a:pt x="177254" y="5030612"/>
                  <a:pt x="136889" y="3828345"/>
                </a:cubicBezTo>
                <a:lnTo>
                  <a:pt x="0" y="5645"/>
                </a:lnTo>
                <a:cubicBezTo>
                  <a:pt x="388511" y="5645"/>
                  <a:pt x="1613165" y="-358"/>
                  <a:pt x="2325805" y="17"/>
                </a:cubicBezTo>
                <a:close/>
              </a:path>
            </a:pathLst>
          </a:custGeom>
          <a:pattFill prst="pct90">
            <a:fgClr>
              <a:schemeClr val="bg1">
                <a:lumMod val="85000"/>
              </a:schemeClr>
            </a:fgClr>
            <a:bgClr>
              <a:schemeClr val="bg1"/>
            </a:bgClr>
          </a:patt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76365766"/>
      </p:ext>
    </p:extLst>
  </p:cSld>
  <p:clrMapOvr>
    <a:masterClrMapping/>
  </p:clrMapOvr>
  <p:transition spd="slow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8340914" y="2127720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5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2118438" y="2127720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6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5231975" y="2127720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428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9128713" y="2038601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521149" y="2038601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5" name="Picture Placeholder 13"/>
          <p:cNvSpPr>
            <a:spLocks noGrp="1"/>
          </p:cNvSpPr>
          <p:nvPr>
            <p:ph type="pic" sz="quarter" idx="24"/>
          </p:nvPr>
        </p:nvSpPr>
        <p:spPr>
          <a:xfrm>
            <a:off x="3979835" y="2038601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6" name="Picture Placeholder 13"/>
          <p:cNvSpPr>
            <a:spLocks noGrp="1"/>
          </p:cNvSpPr>
          <p:nvPr>
            <p:ph type="pic" sz="quarter" idx="25"/>
          </p:nvPr>
        </p:nvSpPr>
        <p:spPr>
          <a:xfrm>
            <a:off x="1372271" y="2038601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8298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1B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AE6FF112-666E-9845-9D3C-1052E1E7ACA2}"/>
              </a:ext>
            </a:extLst>
          </p:cNvPr>
          <p:cNvSpPr/>
          <p:nvPr userDrawn="1"/>
        </p:nvSpPr>
        <p:spPr>
          <a:xfrm>
            <a:off x="-5642517" y="136525"/>
            <a:ext cx="17834517" cy="7870051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33D314F6-3613-6B4A-9FB1-3B336846772A}"/>
              </a:ext>
            </a:extLst>
          </p:cNvPr>
          <p:cNvSpPr/>
          <p:nvPr userDrawn="1"/>
        </p:nvSpPr>
        <p:spPr>
          <a:xfrm rot="19940501">
            <a:off x="-9895657" y="-2483021"/>
            <a:ext cx="15417507" cy="14885281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26464-028B-6343-8550-C7B302380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95945C0-A1DD-334E-91E8-9B78503090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C6FB7FA-5927-A54B-BB7A-AF2D738101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EB0065C8-F40D-CC41-BFE0-F1EA75BBB49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E9B5594-36E5-D847-BBB6-2295E5BCE5EA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53434903-5C2B-EE44-965D-BB4F614E561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rgbClr val="17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Slide Number Placeholder 8">
            <a:extLst>
              <a:ext uri="{FF2B5EF4-FFF2-40B4-BE49-F238E27FC236}">
                <a16:creationId xmlns:a16="http://schemas.microsoft.com/office/drawing/2014/main" id="{E5D63A30-082D-454B-AB0A-78CD88102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14613" y="6292846"/>
            <a:ext cx="739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9ADC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BF88EFB9-40B6-804F-86F5-49463560D9A2}"/>
              </a:ext>
            </a:extLst>
          </p:cNvPr>
          <p:cNvSpPr/>
          <p:nvPr userDrawn="1"/>
        </p:nvSpPr>
        <p:spPr>
          <a:xfrm>
            <a:off x="0" y="-22561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A783F3D3-70D6-6ED3-9129-B6AD29B6E6F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7" y="6209322"/>
            <a:ext cx="4148411" cy="5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04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et the 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107086" y="1949479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375355" y="1949479"/>
            <a:ext cx="1731226" cy="187529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4833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6454258" y="1669852"/>
            <a:ext cx="4588605" cy="3888958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989104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13"/>
          <p:cNvSpPr>
            <a:spLocks noGrp="1"/>
          </p:cNvSpPr>
          <p:nvPr>
            <p:ph type="pic" sz="quarter" idx="43"/>
          </p:nvPr>
        </p:nvSpPr>
        <p:spPr>
          <a:xfrm>
            <a:off x="2623792" y="3063472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7" name="Picture Placeholder 13"/>
          <p:cNvSpPr>
            <a:spLocks noGrp="1"/>
          </p:cNvSpPr>
          <p:nvPr>
            <p:ph type="pic" sz="quarter" idx="44"/>
          </p:nvPr>
        </p:nvSpPr>
        <p:spPr>
          <a:xfrm>
            <a:off x="4140225" y="3063472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8" name="Picture Placeholder 13"/>
          <p:cNvSpPr>
            <a:spLocks noGrp="1"/>
          </p:cNvSpPr>
          <p:nvPr>
            <p:ph type="pic" sz="quarter" idx="45"/>
          </p:nvPr>
        </p:nvSpPr>
        <p:spPr>
          <a:xfrm>
            <a:off x="1107359" y="3063472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9" name="Picture Placeholder 13"/>
          <p:cNvSpPr>
            <a:spLocks noGrp="1"/>
          </p:cNvSpPr>
          <p:nvPr>
            <p:ph type="pic" sz="quarter" idx="46"/>
          </p:nvPr>
        </p:nvSpPr>
        <p:spPr>
          <a:xfrm>
            <a:off x="2623792" y="4452676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0" name="Picture Placeholder 13"/>
          <p:cNvSpPr>
            <a:spLocks noGrp="1"/>
          </p:cNvSpPr>
          <p:nvPr>
            <p:ph type="pic" sz="quarter" idx="47"/>
          </p:nvPr>
        </p:nvSpPr>
        <p:spPr>
          <a:xfrm>
            <a:off x="4140225" y="4452676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1" name="Picture Placeholder 13"/>
          <p:cNvSpPr>
            <a:spLocks noGrp="1"/>
          </p:cNvSpPr>
          <p:nvPr>
            <p:ph type="pic" sz="quarter" idx="48"/>
          </p:nvPr>
        </p:nvSpPr>
        <p:spPr>
          <a:xfrm>
            <a:off x="1107359" y="4452676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13"/>
          <p:cNvSpPr>
            <a:spLocks noGrp="1"/>
          </p:cNvSpPr>
          <p:nvPr>
            <p:ph type="pic" sz="quarter" idx="49"/>
          </p:nvPr>
        </p:nvSpPr>
        <p:spPr>
          <a:xfrm>
            <a:off x="2623792" y="1674270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13"/>
          <p:cNvSpPr>
            <a:spLocks noGrp="1"/>
          </p:cNvSpPr>
          <p:nvPr>
            <p:ph type="pic" sz="quarter" idx="50"/>
          </p:nvPr>
        </p:nvSpPr>
        <p:spPr>
          <a:xfrm>
            <a:off x="4140225" y="1674270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Picture Placeholder 13"/>
          <p:cNvSpPr>
            <a:spLocks noGrp="1"/>
          </p:cNvSpPr>
          <p:nvPr>
            <p:ph type="pic" sz="quarter" idx="51"/>
          </p:nvPr>
        </p:nvSpPr>
        <p:spPr>
          <a:xfrm>
            <a:off x="1107359" y="1674270"/>
            <a:ext cx="1516433" cy="1389203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2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7863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bout us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0"/>
            <a:ext cx="12192000" cy="6858000"/>
          </a:xfrm>
          <a:pattFill prst="pct25">
            <a:fgClr>
              <a:schemeClr val="accent1"/>
            </a:fgClr>
            <a:bgClr>
              <a:schemeClr val="bg1"/>
            </a:bgClr>
          </a:pattFill>
          <a:effectLst/>
        </p:spPr>
        <p:txBody>
          <a:bodyPr>
            <a:normAutofit/>
          </a:bodyPr>
          <a:lstStyle>
            <a:lvl1pPr marL="0" indent="0">
              <a:buNone/>
              <a:defRPr sz="14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70272FAD-DA49-F747-860F-075723A8B6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1694" y="655532"/>
            <a:ext cx="10587038" cy="763139"/>
          </a:xfrm>
        </p:spPr>
        <p:txBody>
          <a:bodyPr/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F86B4B0-32BF-FE47-8D0E-EC690B55963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14325" y="2269759"/>
            <a:ext cx="4992687" cy="3621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93210E5-3DE4-BF49-A9D9-4279D29C26F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6403579" y="2269759"/>
            <a:ext cx="4992687" cy="3621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759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solidFill>
          <a:srgbClr val="FF6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>
            <a:extLst>
              <a:ext uri="{FF2B5EF4-FFF2-40B4-BE49-F238E27FC236}">
                <a16:creationId xmlns:a16="http://schemas.microsoft.com/office/drawing/2014/main" id="{A72D120E-3E16-C242-986B-AEEDB19DAC1E}"/>
              </a:ext>
            </a:extLst>
          </p:cNvPr>
          <p:cNvSpPr/>
          <p:nvPr userDrawn="1"/>
        </p:nvSpPr>
        <p:spPr>
          <a:xfrm>
            <a:off x="1757794" y="1936945"/>
            <a:ext cx="12192922" cy="6656214"/>
          </a:xfrm>
          <a:custGeom>
            <a:avLst/>
            <a:gdLst>
              <a:gd name="connsiteX0" fmla="*/ 87923 w 11887200"/>
              <a:gd name="connsiteY0" fmla="*/ 3464170 h 6506308"/>
              <a:gd name="connsiteX1" fmla="*/ 0 w 11887200"/>
              <a:gd name="connsiteY1" fmla="*/ 4448908 h 6506308"/>
              <a:gd name="connsiteX2" fmla="*/ 2338754 w 11887200"/>
              <a:gd name="connsiteY2" fmla="*/ 6312877 h 6506308"/>
              <a:gd name="connsiteX3" fmla="*/ 4026877 w 11887200"/>
              <a:gd name="connsiteY3" fmla="*/ 6506308 h 6506308"/>
              <a:gd name="connsiteX4" fmla="*/ 10304585 w 11887200"/>
              <a:gd name="connsiteY4" fmla="*/ 5539154 h 6506308"/>
              <a:gd name="connsiteX5" fmla="*/ 11570677 w 11887200"/>
              <a:gd name="connsiteY5" fmla="*/ 4308231 h 6506308"/>
              <a:gd name="connsiteX6" fmla="*/ 11887200 w 11887200"/>
              <a:gd name="connsiteY6" fmla="*/ 1740877 h 6506308"/>
              <a:gd name="connsiteX7" fmla="*/ 10937631 w 11887200"/>
              <a:gd name="connsiteY7" fmla="*/ 0 h 6506308"/>
              <a:gd name="connsiteX8" fmla="*/ 87923 w 11887200"/>
              <a:gd name="connsiteY8" fmla="*/ 3464170 h 6506308"/>
              <a:gd name="connsiteX0" fmla="*/ 280576 w 12079853"/>
              <a:gd name="connsiteY0" fmla="*/ 3464170 h 6506308"/>
              <a:gd name="connsiteX1" fmla="*/ 192653 w 12079853"/>
              <a:gd name="connsiteY1" fmla="*/ 4448908 h 6506308"/>
              <a:gd name="connsiteX2" fmla="*/ 2531407 w 12079853"/>
              <a:gd name="connsiteY2" fmla="*/ 6312877 h 6506308"/>
              <a:gd name="connsiteX3" fmla="*/ 4219530 w 12079853"/>
              <a:gd name="connsiteY3" fmla="*/ 6506308 h 6506308"/>
              <a:gd name="connsiteX4" fmla="*/ 10497238 w 12079853"/>
              <a:gd name="connsiteY4" fmla="*/ 5539154 h 6506308"/>
              <a:gd name="connsiteX5" fmla="*/ 11763330 w 12079853"/>
              <a:gd name="connsiteY5" fmla="*/ 4308231 h 6506308"/>
              <a:gd name="connsiteX6" fmla="*/ 12079853 w 12079853"/>
              <a:gd name="connsiteY6" fmla="*/ 1740877 h 6506308"/>
              <a:gd name="connsiteX7" fmla="*/ 11130284 w 12079853"/>
              <a:gd name="connsiteY7" fmla="*/ 0 h 6506308"/>
              <a:gd name="connsiteX8" fmla="*/ 280576 w 12079853"/>
              <a:gd name="connsiteY8" fmla="*/ 3464170 h 6506308"/>
              <a:gd name="connsiteX0" fmla="*/ 363385 w 12162662"/>
              <a:gd name="connsiteY0" fmla="*/ 3464170 h 6506308"/>
              <a:gd name="connsiteX1" fmla="*/ 275462 w 12162662"/>
              <a:gd name="connsiteY1" fmla="*/ 4448908 h 6506308"/>
              <a:gd name="connsiteX2" fmla="*/ 2614216 w 12162662"/>
              <a:gd name="connsiteY2" fmla="*/ 6312877 h 6506308"/>
              <a:gd name="connsiteX3" fmla="*/ 4302339 w 12162662"/>
              <a:gd name="connsiteY3" fmla="*/ 6506308 h 6506308"/>
              <a:gd name="connsiteX4" fmla="*/ 10580047 w 12162662"/>
              <a:gd name="connsiteY4" fmla="*/ 5539154 h 6506308"/>
              <a:gd name="connsiteX5" fmla="*/ 11846139 w 12162662"/>
              <a:gd name="connsiteY5" fmla="*/ 4308231 h 6506308"/>
              <a:gd name="connsiteX6" fmla="*/ 12162662 w 12162662"/>
              <a:gd name="connsiteY6" fmla="*/ 1740877 h 6506308"/>
              <a:gd name="connsiteX7" fmla="*/ 11213093 w 12162662"/>
              <a:gd name="connsiteY7" fmla="*/ 0 h 6506308"/>
              <a:gd name="connsiteX8" fmla="*/ 363385 w 12162662"/>
              <a:gd name="connsiteY8" fmla="*/ 3464170 h 6506308"/>
              <a:gd name="connsiteX0" fmla="*/ 363385 w 12162662"/>
              <a:gd name="connsiteY0" fmla="*/ 3464170 h 6514350"/>
              <a:gd name="connsiteX1" fmla="*/ 275462 w 12162662"/>
              <a:gd name="connsiteY1" fmla="*/ 4448908 h 6514350"/>
              <a:gd name="connsiteX2" fmla="*/ 2614216 w 12162662"/>
              <a:gd name="connsiteY2" fmla="*/ 6312877 h 6514350"/>
              <a:gd name="connsiteX3" fmla="*/ 4302339 w 12162662"/>
              <a:gd name="connsiteY3" fmla="*/ 6506308 h 6514350"/>
              <a:gd name="connsiteX4" fmla="*/ 10580047 w 12162662"/>
              <a:gd name="connsiteY4" fmla="*/ 5539154 h 6514350"/>
              <a:gd name="connsiteX5" fmla="*/ 11846139 w 12162662"/>
              <a:gd name="connsiteY5" fmla="*/ 4308231 h 6514350"/>
              <a:gd name="connsiteX6" fmla="*/ 12162662 w 12162662"/>
              <a:gd name="connsiteY6" fmla="*/ 1740877 h 6514350"/>
              <a:gd name="connsiteX7" fmla="*/ 11213093 w 12162662"/>
              <a:gd name="connsiteY7" fmla="*/ 0 h 6514350"/>
              <a:gd name="connsiteX8" fmla="*/ 363385 w 12162662"/>
              <a:gd name="connsiteY8" fmla="*/ 3464170 h 6514350"/>
              <a:gd name="connsiteX0" fmla="*/ 363385 w 12162662"/>
              <a:gd name="connsiteY0" fmla="*/ 3464170 h 6582999"/>
              <a:gd name="connsiteX1" fmla="*/ 275462 w 12162662"/>
              <a:gd name="connsiteY1" fmla="*/ 4448908 h 6582999"/>
              <a:gd name="connsiteX2" fmla="*/ 2614216 w 12162662"/>
              <a:gd name="connsiteY2" fmla="*/ 6312877 h 6582999"/>
              <a:gd name="connsiteX3" fmla="*/ 4302339 w 12162662"/>
              <a:gd name="connsiteY3" fmla="*/ 6506308 h 6582999"/>
              <a:gd name="connsiteX4" fmla="*/ 10580047 w 12162662"/>
              <a:gd name="connsiteY4" fmla="*/ 5539154 h 6582999"/>
              <a:gd name="connsiteX5" fmla="*/ 11846139 w 12162662"/>
              <a:gd name="connsiteY5" fmla="*/ 4308231 h 6582999"/>
              <a:gd name="connsiteX6" fmla="*/ 12162662 w 12162662"/>
              <a:gd name="connsiteY6" fmla="*/ 1740877 h 6582999"/>
              <a:gd name="connsiteX7" fmla="*/ 11213093 w 12162662"/>
              <a:gd name="connsiteY7" fmla="*/ 0 h 6582999"/>
              <a:gd name="connsiteX8" fmla="*/ 363385 w 12162662"/>
              <a:gd name="connsiteY8" fmla="*/ 3464170 h 6582999"/>
              <a:gd name="connsiteX0" fmla="*/ 363385 w 12162662"/>
              <a:gd name="connsiteY0" fmla="*/ 3474330 h 6593159"/>
              <a:gd name="connsiteX1" fmla="*/ 275462 w 12162662"/>
              <a:gd name="connsiteY1" fmla="*/ 4459068 h 6593159"/>
              <a:gd name="connsiteX2" fmla="*/ 2614216 w 12162662"/>
              <a:gd name="connsiteY2" fmla="*/ 6323037 h 6593159"/>
              <a:gd name="connsiteX3" fmla="*/ 4302339 w 12162662"/>
              <a:gd name="connsiteY3" fmla="*/ 6516468 h 6593159"/>
              <a:gd name="connsiteX4" fmla="*/ 10580047 w 12162662"/>
              <a:gd name="connsiteY4" fmla="*/ 5549314 h 6593159"/>
              <a:gd name="connsiteX5" fmla="*/ 11846139 w 12162662"/>
              <a:gd name="connsiteY5" fmla="*/ 4318391 h 6593159"/>
              <a:gd name="connsiteX6" fmla="*/ 12162662 w 12162662"/>
              <a:gd name="connsiteY6" fmla="*/ 1751037 h 6593159"/>
              <a:gd name="connsiteX7" fmla="*/ 11172453 w 12162662"/>
              <a:gd name="connsiteY7" fmla="*/ 0 h 6593159"/>
              <a:gd name="connsiteX8" fmla="*/ 363385 w 12162662"/>
              <a:gd name="connsiteY8" fmla="*/ 3474330 h 6593159"/>
              <a:gd name="connsiteX0" fmla="*/ 363385 w 12162662"/>
              <a:gd name="connsiteY0" fmla="*/ 3501455 h 6620284"/>
              <a:gd name="connsiteX1" fmla="*/ 275462 w 12162662"/>
              <a:gd name="connsiteY1" fmla="*/ 4486193 h 6620284"/>
              <a:gd name="connsiteX2" fmla="*/ 2614216 w 12162662"/>
              <a:gd name="connsiteY2" fmla="*/ 6350162 h 6620284"/>
              <a:gd name="connsiteX3" fmla="*/ 4302339 w 12162662"/>
              <a:gd name="connsiteY3" fmla="*/ 6543593 h 6620284"/>
              <a:gd name="connsiteX4" fmla="*/ 10580047 w 12162662"/>
              <a:gd name="connsiteY4" fmla="*/ 5576439 h 6620284"/>
              <a:gd name="connsiteX5" fmla="*/ 11846139 w 12162662"/>
              <a:gd name="connsiteY5" fmla="*/ 4345516 h 6620284"/>
              <a:gd name="connsiteX6" fmla="*/ 12162662 w 12162662"/>
              <a:gd name="connsiteY6" fmla="*/ 1778162 h 6620284"/>
              <a:gd name="connsiteX7" fmla="*/ 11172453 w 12162662"/>
              <a:gd name="connsiteY7" fmla="*/ 27125 h 6620284"/>
              <a:gd name="connsiteX8" fmla="*/ 363385 w 12162662"/>
              <a:gd name="connsiteY8" fmla="*/ 3501455 h 6620284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92922"/>
              <a:gd name="connsiteY0" fmla="*/ 3537385 h 6656214"/>
              <a:gd name="connsiteX1" fmla="*/ 275462 w 12192922"/>
              <a:gd name="connsiteY1" fmla="*/ 4522123 h 6656214"/>
              <a:gd name="connsiteX2" fmla="*/ 2614216 w 12192922"/>
              <a:gd name="connsiteY2" fmla="*/ 6386092 h 6656214"/>
              <a:gd name="connsiteX3" fmla="*/ 4302339 w 12192922"/>
              <a:gd name="connsiteY3" fmla="*/ 6579523 h 6656214"/>
              <a:gd name="connsiteX4" fmla="*/ 10580047 w 12192922"/>
              <a:gd name="connsiteY4" fmla="*/ 5612369 h 6656214"/>
              <a:gd name="connsiteX5" fmla="*/ 11846139 w 12192922"/>
              <a:gd name="connsiteY5" fmla="*/ 4381446 h 6656214"/>
              <a:gd name="connsiteX6" fmla="*/ 12162662 w 12192922"/>
              <a:gd name="connsiteY6" fmla="*/ 1814092 h 6656214"/>
              <a:gd name="connsiteX7" fmla="*/ 11172453 w 12192922"/>
              <a:gd name="connsiteY7" fmla="*/ 63055 h 6656214"/>
              <a:gd name="connsiteX8" fmla="*/ 363385 w 12192922"/>
              <a:gd name="connsiteY8" fmla="*/ 3537385 h 66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922" h="6656214">
                <a:moveTo>
                  <a:pt x="363385" y="3537385"/>
                </a:moveTo>
                <a:cubicBezTo>
                  <a:pt x="-228630" y="3795292"/>
                  <a:pt x="23416" y="4352139"/>
                  <a:pt x="275462" y="4522123"/>
                </a:cubicBezTo>
                <a:lnTo>
                  <a:pt x="2614216" y="6386092"/>
                </a:lnTo>
                <a:cubicBezTo>
                  <a:pt x="3099433" y="6729539"/>
                  <a:pt x="3514906" y="6685527"/>
                  <a:pt x="4302339" y="6579523"/>
                </a:cubicBezTo>
                <a:lnTo>
                  <a:pt x="10580047" y="5612369"/>
                </a:lnTo>
                <a:cubicBezTo>
                  <a:pt x="11337358" y="5506861"/>
                  <a:pt x="11708588" y="5309914"/>
                  <a:pt x="11846139" y="4381446"/>
                </a:cubicBezTo>
                <a:lnTo>
                  <a:pt x="12162662" y="1814092"/>
                </a:lnTo>
                <a:cubicBezTo>
                  <a:pt x="12310112" y="285533"/>
                  <a:pt x="11908923" y="-186386"/>
                  <a:pt x="11172453" y="63055"/>
                </a:cubicBezTo>
                <a:lnTo>
                  <a:pt x="363385" y="3537385"/>
                </a:lnTo>
                <a:close/>
              </a:path>
            </a:pathLst>
          </a:custGeom>
          <a:solidFill>
            <a:srgbClr val="1B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876279EF-23C8-E54A-8DA3-25847C8A5D42}"/>
              </a:ext>
            </a:extLst>
          </p:cNvPr>
          <p:cNvSpPr/>
          <p:nvPr userDrawn="1"/>
        </p:nvSpPr>
        <p:spPr>
          <a:xfrm rot="19277991">
            <a:off x="-1026213" y="-2293425"/>
            <a:ext cx="13214420" cy="12904733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19AE579-E25E-DD4B-A341-E89899C628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DA49EF-834E-2146-AAD9-32632FFBE5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EA69077-11E1-704C-9742-9EA24B93A80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535AFD1-B119-A043-B2E6-BBA9E6E40C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2230CA4-DBA1-6347-93E0-762613AC3136}"/>
              </a:ext>
            </a:extLst>
          </p:cNvPr>
          <p:cNvSpPr/>
          <p:nvPr userDrawn="1"/>
        </p:nvSpPr>
        <p:spPr>
          <a:xfrm>
            <a:off x="0" y="6119446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132B6547-316D-F74A-83E7-3B8907639B8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rgbClr val="179A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9" name="Slide Number Placeholder 8">
            <a:extLst>
              <a:ext uri="{FF2B5EF4-FFF2-40B4-BE49-F238E27FC236}">
                <a16:creationId xmlns:a16="http://schemas.microsoft.com/office/drawing/2014/main" id="{81A028F9-457C-014F-BBD8-BDD719150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179ADC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4E29BFDA-FA9A-8849-9230-B9F21DC56955}"/>
              </a:ext>
            </a:extLst>
          </p:cNvPr>
          <p:cNvSpPr/>
          <p:nvPr userDrawn="1"/>
        </p:nvSpPr>
        <p:spPr>
          <a:xfrm>
            <a:off x="0" y="-22561"/>
            <a:ext cx="12192000" cy="7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z</a:t>
            </a:r>
          </a:p>
        </p:txBody>
      </p:sp>
      <p:pic>
        <p:nvPicPr>
          <p:cNvPr id="3" name="Picture 2" descr="A blue and black logo&#10;&#10;Description automatically generated">
            <a:extLst>
              <a:ext uri="{FF2B5EF4-FFF2-40B4-BE49-F238E27FC236}">
                <a16:creationId xmlns:a16="http://schemas.microsoft.com/office/drawing/2014/main" id="{AA97E899-8A66-46E5-74EB-E052CB819BC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67" y="6209322"/>
            <a:ext cx="4148411" cy="57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4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FF671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>
            <a:extLst>
              <a:ext uri="{FF2B5EF4-FFF2-40B4-BE49-F238E27FC236}">
                <a16:creationId xmlns:a16="http://schemas.microsoft.com/office/drawing/2014/main" id="{B65A6EE7-3E4E-064C-85BD-F731727138CE}"/>
              </a:ext>
            </a:extLst>
          </p:cNvPr>
          <p:cNvSpPr/>
          <p:nvPr userDrawn="1"/>
        </p:nvSpPr>
        <p:spPr>
          <a:xfrm>
            <a:off x="1757794" y="1922441"/>
            <a:ext cx="12192922" cy="6656214"/>
          </a:xfrm>
          <a:custGeom>
            <a:avLst/>
            <a:gdLst>
              <a:gd name="connsiteX0" fmla="*/ 87923 w 11887200"/>
              <a:gd name="connsiteY0" fmla="*/ 3464170 h 6506308"/>
              <a:gd name="connsiteX1" fmla="*/ 0 w 11887200"/>
              <a:gd name="connsiteY1" fmla="*/ 4448908 h 6506308"/>
              <a:gd name="connsiteX2" fmla="*/ 2338754 w 11887200"/>
              <a:gd name="connsiteY2" fmla="*/ 6312877 h 6506308"/>
              <a:gd name="connsiteX3" fmla="*/ 4026877 w 11887200"/>
              <a:gd name="connsiteY3" fmla="*/ 6506308 h 6506308"/>
              <a:gd name="connsiteX4" fmla="*/ 10304585 w 11887200"/>
              <a:gd name="connsiteY4" fmla="*/ 5539154 h 6506308"/>
              <a:gd name="connsiteX5" fmla="*/ 11570677 w 11887200"/>
              <a:gd name="connsiteY5" fmla="*/ 4308231 h 6506308"/>
              <a:gd name="connsiteX6" fmla="*/ 11887200 w 11887200"/>
              <a:gd name="connsiteY6" fmla="*/ 1740877 h 6506308"/>
              <a:gd name="connsiteX7" fmla="*/ 10937631 w 11887200"/>
              <a:gd name="connsiteY7" fmla="*/ 0 h 6506308"/>
              <a:gd name="connsiteX8" fmla="*/ 87923 w 11887200"/>
              <a:gd name="connsiteY8" fmla="*/ 3464170 h 6506308"/>
              <a:gd name="connsiteX0" fmla="*/ 280576 w 12079853"/>
              <a:gd name="connsiteY0" fmla="*/ 3464170 h 6506308"/>
              <a:gd name="connsiteX1" fmla="*/ 192653 w 12079853"/>
              <a:gd name="connsiteY1" fmla="*/ 4448908 h 6506308"/>
              <a:gd name="connsiteX2" fmla="*/ 2531407 w 12079853"/>
              <a:gd name="connsiteY2" fmla="*/ 6312877 h 6506308"/>
              <a:gd name="connsiteX3" fmla="*/ 4219530 w 12079853"/>
              <a:gd name="connsiteY3" fmla="*/ 6506308 h 6506308"/>
              <a:gd name="connsiteX4" fmla="*/ 10497238 w 12079853"/>
              <a:gd name="connsiteY4" fmla="*/ 5539154 h 6506308"/>
              <a:gd name="connsiteX5" fmla="*/ 11763330 w 12079853"/>
              <a:gd name="connsiteY5" fmla="*/ 4308231 h 6506308"/>
              <a:gd name="connsiteX6" fmla="*/ 12079853 w 12079853"/>
              <a:gd name="connsiteY6" fmla="*/ 1740877 h 6506308"/>
              <a:gd name="connsiteX7" fmla="*/ 11130284 w 12079853"/>
              <a:gd name="connsiteY7" fmla="*/ 0 h 6506308"/>
              <a:gd name="connsiteX8" fmla="*/ 280576 w 12079853"/>
              <a:gd name="connsiteY8" fmla="*/ 3464170 h 6506308"/>
              <a:gd name="connsiteX0" fmla="*/ 363385 w 12162662"/>
              <a:gd name="connsiteY0" fmla="*/ 3464170 h 6506308"/>
              <a:gd name="connsiteX1" fmla="*/ 275462 w 12162662"/>
              <a:gd name="connsiteY1" fmla="*/ 4448908 h 6506308"/>
              <a:gd name="connsiteX2" fmla="*/ 2614216 w 12162662"/>
              <a:gd name="connsiteY2" fmla="*/ 6312877 h 6506308"/>
              <a:gd name="connsiteX3" fmla="*/ 4302339 w 12162662"/>
              <a:gd name="connsiteY3" fmla="*/ 6506308 h 6506308"/>
              <a:gd name="connsiteX4" fmla="*/ 10580047 w 12162662"/>
              <a:gd name="connsiteY4" fmla="*/ 5539154 h 6506308"/>
              <a:gd name="connsiteX5" fmla="*/ 11846139 w 12162662"/>
              <a:gd name="connsiteY5" fmla="*/ 4308231 h 6506308"/>
              <a:gd name="connsiteX6" fmla="*/ 12162662 w 12162662"/>
              <a:gd name="connsiteY6" fmla="*/ 1740877 h 6506308"/>
              <a:gd name="connsiteX7" fmla="*/ 11213093 w 12162662"/>
              <a:gd name="connsiteY7" fmla="*/ 0 h 6506308"/>
              <a:gd name="connsiteX8" fmla="*/ 363385 w 12162662"/>
              <a:gd name="connsiteY8" fmla="*/ 3464170 h 6506308"/>
              <a:gd name="connsiteX0" fmla="*/ 363385 w 12162662"/>
              <a:gd name="connsiteY0" fmla="*/ 3464170 h 6514350"/>
              <a:gd name="connsiteX1" fmla="*/ 275462 w 12162662"/>
              <a:gd name="connsiteY1" fmla="*/ 4448908 h 6514350"/>
              <a:gd name="connsiteX2" fmla="*/ 2614216 w 12162662"/>
              <a:gd name="connsiteY2" fmla="*/ 6312877 h 6514350"/>
              <a:gd name="connsiteX3" fmla="*/ 4302339 w 12162662"/>
              <a:gd name="connsiteY3" fmla="*/ 6506308 h 6514350"/>
              <a:gd name="connsiteX4" fmla="*/ 10580047 w 12162662"/>
              <a:gd name="connsiteY4" fmla="*/ 5539154 h 6514350"/>
              <a:gd name="connsiteX5" fmla="*/ 11846139 w 12162662"/>
              <a:gd name="connsiteY5" fmla="*/ 4308231 h 6514350"/>
              <a:gd name="connsiteX6" fmla="*/ 12162662 w 12162662"/>
              <a:gd name="connsiteY6" fmla="*/ 1740877 h 6514350"/>
              <a:gd name="connsiteX7" fmla="*/ 11213093 w 12162662"/>
              <a:gd name="connsiteY7" fmla="*/ 0 h 6514350"/>
              <a:gd name="connsiteX8" fmla="*/ 363385 w 12162662"/>
              <a:gd name="connsiteY8" fmla="*/ 3464170 h 6514350"/>
              <a:gd name="connsiteX0" fmla="*/ 363385 w 12162662"/>
              <a:gd name="connsiteY0" fmla="*/ 3464170 h 6582999"/>
              <a:gd name="connsiteX1" fmla="*/ 275462 w 12162662"/>
              <a:gd name="connsiteY1" fmla="*/ 4448908 h 6582999"/>
              <a:gd name="connsiteX2" fmla="*/ 2614216 w 12162662"/>
              <a:gd name="connsiteY2" fmla="*/ 6312877 h 6582999"/>
              <a:gd name="connsiteX3" fmla="*/ 4302339 w 12162662"/>
              <a:gd name="connsiteY3" fmla="*/ 6506308 h 6582999"/>
              <a:gd name="connsiteX4" fmla="*/ 10580047 w 12162662"/>
              <a:gd name="connsiteY4" fmla="*/ 5539154 h 6582999"/>
              <a:gd name="connsiteX5" fmla="*/ 11846139 w 12162662"/>
              <a:gd name="connsiteY5" fmla="*/ 4308231 h 6582999"/>
              <a:gd name="connsiteX6" fmla="*/ 12162662 w 12162662"/>
              <a:gd name="connsiteY6" fmla="*/ 1740877 h 6582999"/>
              <a:gd name="connsiteX7" fmla="*/ 11213093 w 12162662"/>
              <a:gd name="connsiteY7" fmla="*/ 0 h 6582999"/>
              <a:gd name="connsiteX8" fmla="*/ 363385 w 12162662"/>
              <a:gd name="connsiteY8" fmla="*/ 3464170 h 6582999"/>
              <a:gd name="connsiteX0" fmla="*/ 363385 w 12162662"/>
              <a:gd name="connsiteY0" fmla="*/ 3474330 h 6593159"/>
              <a:gd name="connsiteX1" fmla="*/ 275462 w 12162662"/>
              <a:gd name="connsiteY1" fmla="*/ 4459068 h 6593159"/>
              <a:gd name="connsiteX2" fmla="*/ 2614216 w 12162662"/>
              <a:gd name="connsiteY2" fmla="*/ 6323037 h 6593159"/>
              <a:gd name="connsiteX3" fmla="*/ 4302339 w 12162662"/>
              <a:gd name="connsiteY3" fmla="*/ 6516468 h 6593159"/>
              <a:gd name="connsiteX4" fmla="*/ 10580047 w 12162662"/>
              <a:gd name="connsiteY4" fmla="*/ 5549314 h 6593159"/>
              <a:gd name="connsiteX5" fmla="*/ 11846139 w 12162662"/>
              <a:gd name="connsiteY5" fmla="*/ 4318391 h 6593159"/>
              <a:gd name="connsiteX6" fmla="*/ 12162662 w 12162662"/>
              <a:gd name="connsiteY6" fmla="*/ 1751037 h 6593159"/>
              <a:gd name="connsiteX7" fmla="*/ 11172453 w 12162662"/>
              <a:gd name="connsiteY7" fmla="*/ 0 h 6593159"/>
              <a:gd name="connsiteX8" fmla="*/ 363385 w 12162662"/>
              <a:gd name="connsiteY8" fmla="*/ 3474330 h 6593159"/>
              <a:gd name="connsiteX0" fmla="*/ 363385 w 12162662"/>
              <a:gd name="connsiteY0" fmla="*/ 3501455 h 6620284"/>
              <a:gd name="connsiteX1" fmla="*/ 275462 w 12162662"/>
              <a:gd name="connsiteY1" fmla="*/ 4486193 h 6620284"/>
              <a:gd name="connsiteX2" fmla="*/ 2614216 w 12162662"/>
              <a:gd name="connsiteY2" fmla="*/ 6350162 h 6620284"/>
              <a:gd name="connsiteX3" fmla="*/ 4302339 w 12162662"/>
              <a:gd name="connsiteY3" fmla="*/ 6543593 h 6620284"/>
              <a:gd name="connsiteX4" fmla="*/ 10580047 w 12162662"/>
              <a:gd name="connsiteY4" fmla="*/ 5576439 h 6620284"/>
              <a:gd name="connsiteX5" fmla="*/ 11846139 w 12162662"/>
              <a:gd name="connsiteY5" fmla="*/ 4345516 h 6620284"/>
              <a:gd name="connsiteX6" fmla="*/ 12162662 w 12162662"/>
              <a:gd name="connsiteY6" fmla="*/ 1778162 h 6620284"/>
              <a:gd name="connsiteX7" fmla="*/ 11172453 w 12162662"/>
              <a:gd name="connsiteY7" fmla="*/ 27125 h 6620284"/>
              <a:gd name="connsiteX8" fmla="*/ 363385 w 12162662"/>
              <a:gd name="connsiteY8" fmla="*/ 3501455 h 6620284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92922"/>
              <a:gd name="connsiteY0" fmla="*/ 3537385 h 6656214"/>
              <a:gd name="connsiteX1" fmla="*/ 275462 w 12192922"/>
              <a:gd name="connsiteY1" fmla="*/ 4522123 h 6656214"/>
              <a:gd name="connsiteX2" fmla="*/ 2614216 w 12192922"/>
              <a:gd name="connsiteY2" fmla="*/ 6386092 h 6656214"/>
              <a:gd name="connsiteX3" fmla="*/ 4302339 w 12192922"/>
              <a:gd name="connsiteY3" fmla="*/ 6579523 h 6656214"/>
              <a:gd name="connsiteX4" fmla="*/ 10580047 w 12192922"/>
              <a:gd name="connsiteY4" fmla="*/ 5612369 h 6656214"/>
              <a:gd name="connsiteX5" fmla="*/ 11846139 w 12192922"/>
              <a:gd name="connsiteY5" fmla="*/ 4381446 h 6656214"/>
              <a:gd name="connsiteX6" fmla="*/ 12162662 w 12192922"/>
              <a:gd name="connsiteY6" fmla="*/ 1814092 h 6656214"/>
              <a:gd name="connsiteX7" fmla="*/ 11172453 w 12192922"/>
              <a:gd name="connsiteY7" fmla="*/ 63055 h 6656214"/>
              <a:gd name="connsiteX8" fmla="*/ 363385 w 12192922"/>
              <a:gd name="connsiteY8" fmla="*/ 3537385 h 66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922" h="6656214">
                <a:moveTo>
                  <a:pt x="363385" y="3537385"/>
                </a:moveTo>
                <a:cubicBezTo>
                  <a:pt x="-228630" y="3795292"/>
                  <a:pt x="23416" y="4352139"/>
                  <a:pt x="275462" y="4522123"/>
                </a:cubicBezTo>
                <a:lnTo>
                  <a:pt x="2614216" y="6386092"/>
                </a:lnTo>
                <a:cubicBezTo>
                  <a:pt x="3099433" y="6729539"/>
                  <a:pt x="3514906" y="6685527"/>
                  <a:pt x="4302339" y="6579523"/>
                </a:cubicBezTo>
                <a:lnTo>
                  <a:pt x="10580047" y="5612369"/>
                </a:lnTo>
                <a:cubicBezTo>
                  <a:pt x="11337358" y="5506861"/>
                  <a:pt x="11708588" y="5309914"/>
                  <a:pt x="11846139" y="4381446"/>
                </a:cubicBezTo>
                <a:lnTo>
                  <a:pt x="12162662" y="1814092"/>
                </a:lnTo>
                <a:cubicBezTo>
                  <a:pt x="12310112" y="285533"/>
                  <a:pt x="11908923" y="-186386"/>
                  <a:pt x="11172453" y="63055"/>
                </a:cubicBezTo>
                <a:lnTo>
                  <a:pt x="363385" y="3537385"/>
                </a:lnTo>
                <a:close/>
              </a:path>
            </a:pathLst>
          </a:custGeom>
          <a:solidFill>
            <a:srgbClr val="1B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1B47E00D-1867-DC48-89CD-15C62638CAB2}"/>
              </a:ext>
            </a:extLst>
          </p:cNvPr>
          <p:cNvSpPr/>
          <p:nvPr userDrawn="1"/>
        </p:nvSpPr>
        <p:spPr>
          <a:xfrm>
            <a:off x="-1529862" y="-2022230"/>
            <a:ext cx="15417507" cy="14420758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A6575F4-0350-2A4C-8DAE-598AC9AF59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306AC9-ACBB-8D43-9C85-5C5E519B5F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300D7C3-4927-9441-8374-31D2B3F9EED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1A8F8DB-3913-8544-BA70-8162AF39A6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D0BEA52-02B8-6353-84D7-EC53F7B7E0E9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8">
            <a:extLst>
              <a:ext uri="{FF2B5EF4-FFF2-40B4-BE49-F238E27FC236}">
                <a16:creationId xmlns:a16="http://schemas.microsoft.com/office/drawing/2014/main" id="{144BC6F2-D64C-4E01-186D-EA3D05DC2F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106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1F6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BFEEBD7-6C35-9B48-BEBA-D454229681D2}"/>
              </a:ext>
            </a:extLst>
          </p:cNvPr>
          <p:cNvGrpSpPr/>
          <p:nvPr userDrawn="1"/>
        </p:nvGrpSpPr>
        <p:grpSpPr>
          <a:xfrm>
            <a:off x="-3490244" y="-734383"/>
            <a:ext cx="17443464" cy="10755642"/>
            <a:chOff x="-3490244" y="-734383"/>
            <a:chExt cx="17443464" cy="10755642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10232C18-81AB-C841-9C72-C271B349C6F8}"/>
                </a:ext>
              </a:extLst>
            </p:cNvPr>
            <p:cNvSpPr/>
            <p:nvPr userDrawn="1"/>
          </p:nvSpPr>
          <p:spPr>
            <a:xfrm rot="12537598">
              <a:off x="-2466055" y="1315909"/>
              <a:ext cx="14178773" cy="6436710"/>
            </a:xfrm>
            <a:custGeom>
              <a:avLst/>
              <a:gdLst>
                <a:gd name="connsiteX0" fmla="*/ 738554 w 14894169"/>
                <a:gd name="connsiteY0" fmla="*/ 0 h 6822831"/>
                <a:gd name="connsiteX1" fmla="*/ 0 w 14894169"/>
                <a:gd name="connsiteY1" fmla="*/ 1002323 h 6822831"/>
                <a:gd name="connsiteX2" fmla="*/ 861646 w 14894169"/>
                <a:gd name="connsiteY2" fmla="*/ 5644662 h 6822831"/>
                <a:gd name="connsiteX3" fmla="*/ 2866292 w 14894169"/>
                <a:gd name="connsiteY3" fmla="*/ 6822831 h 6822831"/>
                <a:gd name="connsiteX4" fmla="*/ 14612815 w 14894169"/>
                <a:gd name="connsiteY4" fmla="*/ 4747846 h 6822831"/>
                <a:gd name="connsiteX5" fmla="*/ 14894169 w 14894169"/>
                <a:gd name="connsiteY5" fmla="*/ 3182815 h 6822831"/>
                <a:gd name="connsiteX6" fmla="*/ 10498015 w 14894169"/>
                <a:gd name="connsiteY6" fmla="*/ 703385 h 6822831"/>
                <a:gd name="connsiteX7" fmla="*/ 9020907 w 14894169"/>
                <a:gd name="connsiteY7" fmla="*/ 298939 h 6822831"/>
                <a:gd name="connsiteX8" fmla="*/ 738554 w 14894169"/>
                <a:gd name="connsiteY8" fmla="*/ 0 h 6822831"/>
                <a:gd name="connsiteX0" fmla="*/ 738554 w 14894169"/>
                <a:gd name="connsiteY0" fmla="*/ 0 h 6822831"/>
                <a:gd name="connsiteX1" fmla="*/ 0 w 14894169"/>
                <a:gd name="connsiteY1" fmla="*/ 1002323 h 6822831"/>
                <a:gd name="connsiteX2" fmla="*/ 861646 w 14894169"/>
                <a:gd name="connsiteY2" fmla="*/ 5644662 h 6822831"/>
                <a:gd name="connsiteX3" fmla="*/ 2866292 w 14894169"/>
                <a:gd name="connsiteY3" fmla="*/ 6822831 h 6822831"/>
                <a:gd name="connsiteX4" fmla="*/ 14612815 w 14894169"/>
                <a:gd name="connsiteY4" fmla="*/ 4747846 h 6822831"/>
                <a:gd name="connsiteX5" fmla="*/ 14894169 w 14894169"/>
                <a:gd name="connsiteY5" fmla="*/ 3182815 h 6822831"/>
                <a:gd name="connsiteX6" fmla="*/ 10585938 w 14894169"/>
                <a:gd name="connsiteY6" fmla="*/ 720969 h 6822831"/>
                <a:gd name="connsiteX7" fmla="*/ 9020907 w 14894169"/>
                <a:gd name="connsiteY7" fmla="*/ 298939 h 6822831"/>
                <a:gd name="connsiteX8" fmla="*/ 738554 w 14894169"/>
                <a:gd name="connsiteY8" fmla="*/ 0 h 6822831"/>
                <a:gd name="connsiteX0" fmla="*/ 738554 w 14894169"/>
                <a:gd name="connsiteY0" fmla="*/ 0 h 6822831"/>
                <a:gd name="connsiteX1" fmla="*/ 0 w 14894169"/>
                <a:gd name="connsiteY1" fmla="*/ 1002323 h 6822831"/>
                <a:gd name="connsiteX2" fmla="*/ 861646 w 14894169"/>
                <a:gd name="connsiteY2" fmla="*/ 5644662 h 6822831"/>
                <a:gd name="connsiteX3" fmla="*/ 2866292 w 14894169"/>
                <a:gd name="connsiteY3" fmla="*/ 6822831 h 6822831"/>
                <a:gd name="connsiteX4" fmla="*/ 14612815 w 14894169"/>
                <a:gd name="connsiteY4" fmla="*/ 4783015 h 6822831"/>
                <a:gd name="connsiteX5" fmla="*/ 14894169 w 14894169"/>
                <a:gd name="connsiteY5" fmla="*/ 3182815 h 6822831"/>
                <a:gd name="connsiteX6" fmla="*/ 10585938 w 14894169"/>
                <a:gd name="connsiteY6" fmla="*/ 720969 h 6822831"/>
                <a:gd name="connsiteX7" fmla="*/ 9020907 w 14894169"/>
                <a:gd name="connsiteY7" fmla="*/ 298939 h 6822831"/>
                <a:gd name="connsiteX8" fmla="*/ 738554 w 14894169"/>
                <a:gd name="connsiteY8" fmla="*/ 0 h 6822831"/>
                <a:gd name="connsiteX0" fmla="*/ 738554 w 15135965"/>
                <a:gd name="connsiteY0" fmla="*/ 0 h 6822831"/>
                <a:gd name="connsiteX1" fmla="*/ 0 w 15135965"/>
                <a:gd name="connsiteY1" fmla="*/ 1002323 h 6822831"/>
                <a:gd name="connsiteX2" fmla="*/ 861646 w 15135965"/>
                <a:gd name="connsiteY2" fmla="*/ 5644662 h 6822831"/>
                <a:gd name="connsiteX3" fmla="*/ 2866292 w 15135965"/>
                <a:gd name="connsiteY3" fmla="*/ 6822831 h 6822831"/>
                <a:gd name="connsiteX4" fmla="*/ 14612815 w 15135965"/>
                <a:gd name="connsiteY4" fmla="*/ 4783015 h 6822831"/>
                <a:gd name="connsiteX5" fmla="*/ 14894169 w 15135965"/>
                <a:gd name="connsiteY5" fmla="*/ 3182815 h 6822831"/>
                <a:gd name="connsiteX6" fmla="*/ 10585938 w 15135965"/>
                <a:gd name="connsiteY6" fmla="*/ 720969 h 6822831"/>
                <a:gd name="connsiteX7" fmla="*/ 9020907 w 15135965"/>
                <a:gd name="connsiteY7" fmla="*/ 298939 h 6822831"/>
                <a:gd name="connsiteX8" fmla="*/ 738554 w 15135965"/>
                <a:gd name="connsiteY8" fmla="*/ 0 h 6822831"/>
                <a:gd name="connsiteX0" fmla="*/ 738554 w 15307546"/>
                <a:gd name="connsiteY0" fmla="*/ 0 h 6822831"/>
                <a:gd name="connsiteX1" fmla="*/ 0 w 15307546"/>
                <a:gd name="connsiteY1" fmla="*/ 1002323 h 6822831"/>
                <a:gd name="connsiteX2" fmla="*/ 861646 w 15307546"/>
                <a:gd name="connsiteY2" fmla="*/ 5644662 h 6822831"/>
                <a:gd name="connsiteX3" fmla="*/ 2866292 w 15307546"/>
                <a:gd name="connsiteY3" fmla="*/ 6822831 h 6822831"/>
                <a:gd name="connsiteX4" fmla="*/ 14612815 w 15307546"/>
                <a:gd name="connsiteY4" fmla="*/ 4783015 h 6822831"/>
                <a:gd name="connsiteX5" fmla="*/ 14894169 w 15307546"/>
                <a:gd name="connsiteY5" fmla="*/ 3182815 h 6822831"/>
                <a:gd name="connsiteX6" fmla="*/ 10585938 w 15307546"/>
                <a:gd name="connsiteY6" fmla="*/ 720969 h 6822831"/>
                <a:gd name="connsiteX7" fmla="*/ 9020907 w 15307546"/>
                <a:gd name="connsiteY7" fmla="*/ 298939 h 6822831"/>
                <a:gd name="connsiteX8" fmla="*/ 738554 w 15307546"/>
                <a:gd name="connsiteY8" fmla="*/ 0 h 6822831"/>
                <a:gd name="connsiteX0" fmla="*/ 738554 w 15340479"/>
                <a:gd name="connsiteY0" fmla="*/ 0 h 6822831"/>
                <a:gd name="connsiteX1" fmla="*/ 0 w 15340479"/>
                <a:gd name="connsiteY1" fmla="*/ 1002323 h 6822831"/>
                <a:gd name="connsiteX2" fmla="*/ 861646 w 15340479"/>
                <a:gd name="connsiteY2" fmla="*/ 5644662 h 6822831"/>
                <a:gd name="connsiteX3" fmla="*/ 2866292 w 15340479"/>
                <a:gd name="connsiteY3" fmla="*/ 6822831 h 6822831"/>
                <a:gd name="connsiteX4" fmla="*/ 14612815 w 15340479"/>
                <a:gd name="connsiteY4" fmla="*/ 4783015 h 6822831"/>
                <a:gd name="connsiteX5" fmla="*/ 14894169 w 15340479"/>
                <a:gd name="connsiteY5" fmla="*/ 3182815 h 6822831"/>
                <a:gd name="connsiteX6" fmla="*/ 10585938 w 15340479"/>
                <a:gd name="connsiteY6" fmla="*/ 720969 h 6822831"/>
                <a:gd name="connsiteX7" fmla="*/ 9020907 w 15340479"/>
                <a:gd name="connsiteY7" fmla="*/ 298939 h 6822831"/>
                <a:gd name="connsiteX8" fmla="*/ 738554 w 15340479"/>
                <a:gd name="connsiteY8" fmla="*/ 0 h 6822831"/>
                <a:gd name="connsiteX0" fmla="*/ 738554 w 15340479"/>
                <a:gd name="connsiteY0" fmla="*/ 0 h 6822831"/>
                <a:gd name="connsiteX1" fmla="*/ 0 w 15340479"/>
                <a:gd name="connsiteY1" fmla="*/ 1002323 h 6822831"/>
                <a:gd name="connsiteX2" fmla="*/ 861646 w 15340479"/>
                <a:gd name="connsiteY2" fmla="*/ 5644662 h 6822831"/>
                <a:gd name="connsiteX3" fmla="*/ 2866292 w 15340479"/>
                <a:gd name="connsiteY3" fmla="*/ 6822831 h 6822831"/>
                <a:gd name="connsiteX4" fmla="*/ 14612815 w 15340479"/>
                <a:gd name="connsiteY4" fmla="*/ 4783015 h 6822831"/>
                <a:gd name="connsiteX5" fmla="*/ 14894169 w 15340479"/>
                <a:gd name="connsiteY5" fmla="*/ 3182815 h 6822831"/>
                <a:gd name="connsiteX6" fmla="*/ 10585938 w 15340479"/>
                <a:gd name="connsiteY6" fmla="*/ 720969 h 6822831"/>
                <a:gd name="connsiteX7" fmla="*/ 9020907 w 15340479"/>
                <a:gd name="connsiteY7" fmla="*/ 298939 h 6822831"/>
                <a:gd name="connsiteX8" fmla="*/ 738554 w 15340479"/>
                <a:gd name="connsiteY8" fmla="*/ 0 h 6822831"/>
                <a:gd name="connsiteX0" fmla="*/ 738554 w 15340479"/>
                <a:gd name="connsiteY0" fmla="*/ 0 h 6822831"/>
                <a:gd name="connsiteX1" fmla="*/ 0 w 15340479"/>
                <a:gd name="connsiteY1" fmla="*/ 1002323 h 6822831"/>
                <a:gd name="connsiteX2" fmla="*/ 861646 w 15340479"/>
                <a:gd name="connsiteY2" fmla="*/ 5644662 h 6822831"/>
                <a:gd name="connsiteX3" fmla="*/ 2866292 w 15340479"/>
                <a:gd name="connsiteY3" fmla="*/ 6822831 h 6822831"/>
                <a:gd name="connsiteX4" fmla="*/ 14612815 w 15340479"/>
                <a:gd name="connsiteY4" fmla="*/ 4783015 h 6822831"/>
                <a:gd name="connsiteX5" fmla="*/ 14894169 w 15340479"/>
                <a:gd name="connsiteY5" fmla="*/ 3182815 h 6822831"/>
                <a:gd name="connsiteX6" fmla="*/ 10585938 w 15340479"/>
                <a:gd name="connsiteY6" fmla="*/ 720969 h 6822831"/>
                <a:gd name="connsiteX7" fmla="*/ 9020907 w 15340479"/>
                <a:gd name="connsiteY7" fmla="*/ 298939 h 6822831"/>
                <a:gd name="connsiteX8" fmla="*/ 738554 w 15340479"/>
                <a:gd name="connsiteY8" fmla="*/ 0 h 6822831"/>
                <a:gd name="connsiteX0" fmla="*/ 738554 w 15340479"/>
                <a:gd name="connsiteY0" fmla="*/ 0 h 6822831"/>
                <a:gd name="connsiteX1" fmla="*/ 0 w 15340479"/>
                <a:gd name="connsiteY1" fmla="*/ 1002323 h 6822831"/>
                <a:gd name="connsiteX2" fmla="*/ 861646 w 15340479"/>
                <a:gd name="connsiteY2" fmla="*/ 5644662 h 6822831"/>
                <a:gd name="connsiteX3" fmla="*/ 2866292 w 15340479"/>
                <a:gd name="connsiteY3" fmla="*/ 6822831 h 6822831"/>
                <a:gd name="connsiteX4" fmla="*/ 14612815 w 15340479"/>
                <a:gd name="connsiteY4" fmla="*/ 4783015 h 6822831"/>
                <a:gd name="connsiteX5" fmla="*/ 14894169 w 15340479"/>
                <a:gd name="connsiteY5" fmla="*/ 3182815 h 6822831"/>
                <a:gd name="connsiteX6" fmla="*/ 10585938 w 15340479"/>
                <a:gd name="connsiteY6" fmla="*/ 720969 h 6822831"/>
                <a:gd name="connsiteX7" fmla="*/ 9020907 w 15340479"/>
                <a:gd name="connsiteY7" fmla="*/ 298939 h 6822831"/>
                <a:gd name="connsiteX8" fmla="*/ 738554 w 15340479"/>
                <a:gd name="connsiteY8" fmla="*/ 0 h 6822831"/>
                <a:gd name="connsiteX0" fmla="*/ 778509 w 15380434"/>
                <a:gd name="connsiteY0" fmla="*/ 0 h 6822831"/>
                <a:gd name="connsiteX1" fmla="*/ 39955 w 15380434"/>
                <a:gd name="connsiteY1" fmla="*/ 1002323 h 6822831"/>
                <a:gd name="connsiteX2" fmla="*/ 901601 w 15380434"/>
                <a:gd name="connsiteY2" fmla="*/ 5644662 h 6822831"/>
                <a:gd name="connsiteX3" fmla="*/ 2906247 w 15380434"/>
                <a:gd name="connsiteY3" fmla="*/ 6822831 h 6822831"/>
                <a:gd name="connsiteX4" fmla="*/ 14652770 w 15380434"/>
                <a:gd name="connsiteY4" fmla="*/ 4783015 h 6822831"/>
                <a:gd name="connsiteX5" fmla="*/ 14934124 w 15380434"/>
                <a:gd name="connsiteY5" fmla="*/ 3182815 h 6822831"/>
                <a:gd name="connsiteX6" fmla="*/ 10625893 w 15380434"/>
                <a:gd name="connsiteY6" fmla="*/ 720969 h 6822831"/>
                <a:gd name="connsiteX7" fmla="*/ 9060862 w 15380434"/>
                <a:gd name="connsiteY7" fmla="*/ 298939 h 6822831"/>
                <a:gd name="connsiteX8" fmla="*/ 778509 w 15380434"/>
                <a:gd name="connsiteY8" fmla="*/ 0 h 6822831"/>
                <a:gd name="connsiteX0" fmla="*/ 778509 w 15380434"/>
                <a:gd name="connsiteY0" fmla="*/ 0 h 6822831"/>
                <a:gd name="connsiteX1" fmla="*/ 39955 w 15380434"/>
                <a:gd name="connsiteY1" fmla="*/ 1002323 h 6822831"/>
                <a:gd name="connsiteX2" fmla="*/ 901601 w 15380434"/>
                <a:gd name="connsiteY2" fmla="*/ 5644662 h 6822831"/>
                <a:gd name="connsiteX3" fmla="*/ 2906247 w 15380434"/>
                <a:gd name="connsiteY3" fmla="*/ 6822831 h 6822831"/>
                <a:gd name="connsiteX4" fmla="*/ 14652770 w 15380434"/>
                <a:gd name="connsiteY4" fmla="*/ 4783015 h 6822831"/>
                <a:gd name="connsiteX5" fmla="*/ 14934124 w 15380434"/>
                <a:gd name="connsiteY5" fmla="*/ 3182815 h 6822831"/>
                <a:gd name="connsiteX6" fmla="*/ 10625893 w 15380434"/>
                <a:gd name="connsiteY6" fmla="*/ 720969 h 6822831"/>
                <a:gd name="connsiteX7" fmla="*/ 9060862 w 15380434"/>
                <a:gd name="connsiteY7" fmla="*/ 298939 h 6822831"/>
                <a:gd name="connsiteX8" fmla="*/ 778509 w 15380434"/>
                <a:gd name="connsiteY8" fmla="*/ 0 h 6822831"/>
                <a:gd name="connsiteX0" fmla="*/ 778509 w 15380434"/>
                <a:gd name="connsiteY0" fmla="*/ 0 h 6842691"/>
                <a:gd name="connsiteX1" fmla="*/ 39955 w 15380434"/>
                <a:gd name="connsiteY1" fmla="*/ 1002323 h 6842691"/>
                <a:gd name="connsiteX2" fmla="*/ 901601 w 15380434"/>
                <a:gd name="connsiteY2" fmla="*/ 5644662 h 6842691"/>
                <a:gd name="connsiteX3" fmla="*/ 2906247 w 15380434"/>
                <a:gd name="connsiteY3" fmla="*/ 6822831 h 6842691"/>
                <a:gd name="connsiteX4" fmla="*/ 14652770 w 15380434"/>
                <a:gd name="connsiteY4" fmla="*/ 4783015 h 6842691"/>
                <a:gd name="connsiteX5" fmla="*/ 14934124 w 15380434"/>
                <a:gd name="connsiteY5" fmla="*/ 3182815 h 6842691"/>
                <a:gd name="connsiteX6" fmla="*/ 10625893 w 15380434"/>
                <a:gd name="connsiteY6" fmla="*/ 720969 h 6842691"/>
                <a:gd name="connsiteX7" fmla="*/ 9060862 w 15380434"/>
                <a:gd name="connsiteY7" fmla="*/ 298939 h 6842691"/>
                <a:gd name="connsiteX8" fmla="*/ 778509 w 15380434"/>
                <a:gd name="connsiteY8" fmla="*/ 0 h 6842691"/>
                <a:gd name="connsiteX0" fmla="*/ 778509 w 15380434"/>
                <a:gd name="connsiteY0" fmla="*/ 0 h 6824944"/>
                <a:gd name="connsiteX1" fmla="*/ 39955 w 15380434"/>
                <a:gd name="connsiteY1" fmla="*/ 1002323 h 6824944"/>
                <a:gd name="connsiteX2" fmla="*/ 901601 w 15380434"/>
                <a:gd name="connsiteY2" fmla="*/ 5644662 h 6824944"/>
                <a:gd name="connsiteX3" fmla="*/ 2906247 w 15380434"/>
                <a:gd name="connsiteY3" fmla="*/ 6822831 h 6824944"/>
                <a:gd name="connsiteX4" fmla="*/ 14652770 w 15380434"/>
                <a:gd name="connsiteY4" fmla="*/ 4783015 h 6824944"/>
                <a:gd name="connsiteX5" fmla="*/ 14934124 w 15380434"/>
                <a:gd name="connsiteY5" fmla="*/ 3182815 h 6824944"/>
                <a:gd name="connsiteX6" fmla="*/ 10625893 w 15380434"/>
                <a:gd name="connsiteY6" fmla="*/ 720969 h 6824944"/>
                <a:gd name="connsiteX7" fmla="*/ 9060862 w 15380434"/>
                <a:gd name="connsiteY7" fmla="*/ 298939 h 6824944"/>
                <a:gd name="connsiteX8" fmla="*/ 778509 w 15380434"/>
                <a:gd name="connsiteY8" fmla="*/ 0 h 6824944"/>
                <a:gd name="connsiteX0" fmla="*/ 778509 w 15380434"/>
                <a:gd name="connsiteY0" fmla="*/ 0 h 6844346"/>
                <a:gd name="connsiteX1" fmla="*/ 39955 w 15380434"/>
                <a:gd name="connsiteY1" fmla="*/ 1002323 h 6844346"/>
                <a:gd name="connsiteX2" fmla="*/ 901601 w 15380434"/>
                <a:gd name="connsiteY2" fmla="*/ 5644662 h 6844346"/>
                <a:gd name="connsiteX3" fmla="*/ 2906247 w 15380434"/>
                <a:gd name="connsiteY3" fmla="*/ 6822831 h 6844346"/>
                <a:gd name="connsiteX4" fmla="*/ 14652770 w 15380434"/>
                <a:gd name="connsiteY4" fmla="*/ 4783015 h 6844346"/>
                <a:gd name="connsiteX5" fmla="*/ 14934124 w 15380434"/>
                <a:gd name="connsiteY5" fmla="*/ 3182815 h 6844346"/>
                <a:gd name="connsiteX6" fmla="*/ 10625893 w 15380434"/>
                <a:gd name="connsiteY6" fmla="*/ 720969 h 6844346"/>
                <a:gd name="connsiteX7" fmla="*/ 9060862 w 15380434"/>
                <a:gd name="connsiteY7" fmla="*/ 298939 h 6844346"/>
                <a:gd name="connsiteX8" fmla="*/ 778509 w 15380434"/>
                <a:gd name="connsiteY8" fmla="*/ 0 h 68443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80434" h="6844346">
                  <a:moveTo>
                    <a:pt x="778509" y="0"/>
                  </a:moveTo>
                  <a:cubicBezTo>
                    <a:pt x="-258984" y="87924"/>
                    <a:pt x="39955" y="756138"/>
                    <a:pt x="39955" y="1002323"/>
                  </a:cubicBezTo>
                  <a:lnTo>
                    <a:pt x="901601" y="5644662"/>
                  </a:lnTo>
                  <a:cubicBezTo>
                    <a:pt x="1130201" y="6582508"/>
                    <a:pt x="2062187" y="6940063"/>
                    <a:pt x="2906247" y="6822831"/>
                  </a:cubicBezTo>
                  <a:lnTo>
                    <a:pt x="14652770" y="4783015"/>
                  </a:lnTo>
                  <a:cubicBezTo>
                    <a:pt x="15696125" y="4478215"/>
                    <a:pt x="15455800" y="3487615"/>
                    <a:pt x="14934124" y="3182815"/>
                  </a:cubicBezTo>
                  <a:lnTo>
                    <a:pt x="10625893" y="720969"/>
                  </a:lnTo>
                  <a:cubicBezTo>
                    <a:pt x="10069047" y="422031"/>
                    <a:pt x="9758385" y="298939"/>
                    <a:pt x="9060862" y="298939"/>
                  </a:cubicBezTo>
                  <a:lnTo>
                    <a:pt x="778509" y="0"/>
                  </a:lnTo>
                  <a:close/>
                </a:path>
              </a:pathLst>
            </a:custGeom>
            <a:solidFill>
              <a:srgbClr val="FF671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B98E909-0BB1-AC48-8196-16440CFCF6A7}"/>
                </a:ext>
              </a:extLst>
            </p:cNvPr>
            <p:cNvSpPr/>
            <p:nvPr userDrawn="1"/>
          </p:nvSpPr>
          <p:spPr>
            <a:xfrm rot="9807336">
              <a:off x="-2135278" y="382144"/>
              <a:ext cx="16088498" cy="9381059"/>
            </a:xfrm>
            <a:custGeom>
              <a:avLst/>
              <a:gdLst>
                <a:gd name="connsiteX0" fmla="*/ 87923 w 11887200"/>
                <a:gd name="connsiteY0" fmla="*/ 3464170 h 6506308"/>
                <a:gd name="connsiteX1" fmla="*/ 0 w 11887200"/>
                <a:gd name="connsiteY1" fmla="*/ 4448908 h 6506308"/>
                <a:gd name="connsiteX2" fmla="*/ 2338754 w 11887200"/>
                <a:gd name="connsiteY2" fmla="*/ 6312877 h 6506308"/>
                <a:gd name="connsiteX3" fmla="*/ 4026877 w 11887200"/>
                <a:gd name="connsiteY3" fmla="*/ 6506308 h 6506308"/>
                <a:gd name="connsiteX4" fmla="*/ 10304585 w 11887200"/>
                <a:gd name="connsiteY4" fmla="*/ 5539154 h 6506308"/>
                <a:gd name="connsiteX5" fmla="*/ 11570677 w 11887200"/>
                <a:gd name="connsiteY5" fmla="*/ 4308231 h 6506308"/>
                <a:gd name="connsiteX6" fmla="*/ 11887200 w 11887200"/>
                <a:gd name="connsiteY6" fmla="*/ 1740877 h 6506308"/>
                <a:gd name="connsiteX7" fmla="*/ 10937631 w 11887200"/>
                <a:gd name="connsiteY7" fmla="*/ 0 h 6506308"/>
                <a:gd name="connsiteX8" fmla="*/ 87923 w 11887200"/>
                <a:gd name="connsiteY8" fmla="*/ 3464170 h 6506308"/>
                <a:gd name="connsiteX0" fmla="*/ 280576 w 12079853"/>
                <a:gd name="connsiteY0" fmla="*/ 3464170 h 6506308"/>
                <a:gd name="connsiteX1" fmla="*/ 192653 w 12079853"/>
                <a:gd name="connsiteY1" fmla="*/ 4448908 h 6506308"/>
                <a:gd name="connsiteX2" fmla="*/ 2531407 w 12079853"/>
                <a:gd name="connsiteY2" fmla="*/ 6312877 h 6506308"/>
                <a:gd name="connsiteX3" fmla="*/ 4219530 w 12079853"/>
                <a:gd name="connsiteY3" fmla="*/ 6506308 h 6506308"/>
                <a:gd name="connsiteX4" fmla="*/ 10497238 w 12079853"/>
                <a:gd name="connsiteY4" fmla="*/ 5539154 h 6506308"/>
                <a:gd name="connsiteX5" fmla="*/ 11763330 w 12079853"/>
                <a:gd name="connsiteY5" fmla="*/ 4308231 h 6506308"/>
                <a:gd name="connsiteX6" fmla="*/ 12079853 w 12079853"/>
                <a:gd name="connsiteY6" fmla="*/ 1740877 h 6506308"/>
                <a:gd name="connsiteX7" fmla="*/ 11130284 w 12079853"/>
                <a:gd name="connsiteY7" fmla="*/ 0 h 6506308"/>
                <a:gd name="connsiteX8" fmla="*/ 280576 w 12079853"/>
                <a:gd name="connsiteY8" fmla="*/ 3464170 h 6506308"/>
                <a:gd name="connsiteX0" fmla="*/ 363385 w 12162662"/>
                <a:gd name="connsiteY0" fmla="*/ 3464170 h 6506308"/>
                <a:gd name="connsiteX1" fmla="*/ 275462 w 12162662"/>
                <a:gd name="connsiteY1" fmla="*/ 4448908 h 6506308"/>
                <a:gd name="connsiteX2" fmla="*/ 2614216 w 12162662"/>
                <a:gd name="connsiteY2" fmla="*/ 6312877 h 6506308"/>
                <a:gd name="connsiteX3" fmla="*/ 4302339 w 12162662"/>
                <a:gd name="connsiteY3" fmla="*/ 6506308 h 6506308"/>
                <a:gd name="connsiteX4" fmla="*/ 10580047 w 12162662"/>
                <a:gd name="connsiteY4" fmla="*/ 5539154 h 6506308"/>
                <a:gd name="connsiteX5" fmla="*/ 11846139 w 12162662"/>
                <a:gd name="connsiteY5" fmla="*/ 4308231 h 6506308"/>
                <a:gd name="connsiteX6" fmla="*/ 12162662 w 12162662"/>
                <a:gd name="connsiteY6" fmla="*/ 1740877 h 6506308"/>
                <a:gd name="connsiteX7" fmla="*/ 11213093 w 12162662"/>
                <a:gd name="connsiteY7" fmla="*/ 0 h 6506308"/>
                <a:gd name="connsiteX8" fmla="*/ 363385 w 12162662"/>
                <a:gd name="connsiteY8" fmla="*/ 3464170 h 6506308"/>
                <a:gd name="connsiteX0" fmla="*/ 363385 w 12162662"/>
                <a:gd name="connsiteY0" fmla="*/ 3464170 h 6514350"/>
                <a:gd name="connsiteX1" fmla="*/ 275462 w 12162662"/>
                <a:gd name="connsiteY1" fmla="*/ 4448908 h 6514350"/>
                <a:gd name="connsiteX2" fmla="*/ 2614216 w 12162662"/>
                <a:gd name="connsiteY2" fmla="*/ 6312877 h 6514350"/>
                <a:gd name="connsiteX3" fmla="*/ 4302339 w 12162662"/>
                <a:gd name="connsiteY3" fmla="*/ 6506308 h 6514350"/>
                <a:gd name="connsiteX4" fmla="*/ 10580047 w 12162662"/>
                <a:gd name="connsiteY4" fmla="*/ 5539154 h 6514350"/>
                <a:gd name="connsiteX5" fmla="*/ 11846139 w 12162662"/>
                <a:gd name="connsiteY5" fmla="*/ 4308231 h 6514350"/>
                <a:gd name="connsiteX6" fmla="*/ 12162662 w 12162662"/>
                <a:gd name="connsiteY6" fmla="*/ 1740877 h 6514350"/>
                <a:gd name="connsiteX7" fmla="*/ 11213093 w 12162662"/>
                <a:gd name="connsiteY7" fmla="*/ 0 h 6514350"/>
                <a:gd name="connsiteX8" fmla="*/ 363385 w 12162662"/>
                <a:gd name="connsiteY8" fmla="*/ 3464170 h 6514350"/>
                <a:gd name="connsiteX0" fmla="*/ 363385 w 12162662"/>
                <a:gd name="connsiteY0" fmla="*/ 3464170 h 6582999"/>
                <a:gd name="connsiteX1" fmla="*/ 275462 w 12162662"/>
                <a:gd name="connsiteY1" fmla="*/ 4448908 h 6582999"/>
                <a:gd name="connsiteX2" fmla="*/ 2614216 w 12162662"/>
                <a:gd name="connsiteY2" fmla="*/ 6312877 h 6582999"/>
                <a:gd name="connsiteX3" fmla="*/ 4302339 w 12162662"/>
                <a:gd name="connsiteY3" fmla="*/ 6506308 h 6582999"/>
                <a:gd name="connsiteX4" fmla="*/ 10580047 w 12162662"/>
                <a:gd name="connsiteY4" fmla="*/ 5539154 h 6582999"/>
                <a:gd name="connsiteX5" fmla="*/ 11846139 w 12162662"/>
                <a:gd name="connsiteY5" fmla="*/ 4308231 h 6582999"/>
                <a:gd name="connsiteX6" fmla="*/ 12162662 w 12162662"/>
                <a:gd name="connsiteY6" fmla="*/ 1740877 h 6582999"/>
                <a:gd name="connsiteX7" fmla="*/ 11213093 w 12162662"/>
                <a:gd name="connsiteY7" fmla="*/ 0 h 6582999"/>
                <a:gd name="connsiteX8" fmla="*/ 363385 w 12162662"/>
                <a:gd name="connsiteY8" fmla="*/ 3464170 h 6582999"/>
                <a:gd name="connsiteX0" fmla="*/ 363385 w 12162662"/>
                <a:gd name="connsiteY0" fmla="*/ 3474330 h 6593159"/>
                <a:gd name="connsiteX1" fmla="*/ 275462 w 12162662"/>
                <a:gd name="connsiteY1" fmla="*/ 4459068 h 6593159"/>
                <a:gd name="connsiteX2" fmla="*/ 2614216 w 12162662"/>
                <a:gd name="connsiteY2" fmla="*/ 6323037 h 6593159"/>
                <a:gd name="connsiteX3" fmla="*/ 4302339 w 12162662"/>
                <a:gd name="connsiteY3" fmla="*/ 6516468 h 6593159"/>
                <a:gd name="connsiteX4" fmla="*/ 10580047 w 12162662"/>
                <a:gd name="connsiteY4" fmla="*/ 5549314 h 6593159"/>
                <a:gd name="connsiteX5" fmla="*/ 11846139 w 12162662"/>
                <a:gd name="connsiteY5" fmla="*/ 4318391 h 6593159"/>
                <a:gd name="connsiteX6" fmla="*/ 12162662 w 12162662"/>
                <a:gd name="connsiteY6" fmla="*/ 1751037 h 6593159"/>
                <a:gd name="connsiteX7" fmla="*/ 11172453 w 12162662"/>
                <a:gd name="connsiteY7" fmla="*/ 0 h 6593159"/>
                <a:gd name="connsiteX8" fmla="*/ 363385 w 12162662"/>
                <a:gd name="connsiteY8" fmla="*/ 3474330 h 6593159"/>
                <a:gd name="connsiteX0" fmla="*/ 363385 w 12162662"/>
                <a:gd name="connsiteY0" fmla="*/ 3501455 h 6620284"/>
                <a:gd name="connsiteX1" fmla="*/ 275462 w 12162662"/>
                <a:gd name="connsiteY1" fmla="*/ 4486193 h 6620284"/>
                <a:gd name="connsiteX2" fmla="*/ 2614216 w 12162662"/>
                <a:gd name="connsiteY2" fmla="*/ 6350162 h 6620284"/>
                <a:gd name="connsiteX3" fmla="*/ 4302339 w 12162662"/>
                <a:gd name="connsiteY3" fmla="*/ 6543593 h 6620284"/>
                <a:gd name="connsiteX4" fmla="*/ 10580047 w 12162662"/>
                <a:gd name="connsiteY4" fmla="*/ 5576439 h 6620284"/>
                <a:gd name="connsiteX5" fmla="*/ 11846139 w 12162662"/>
                <a:gd name="connsiteY5" fmla="*/ 4345516 h 6620284"/>
                <a:gd name="connsiteX6" fmla="*/ 12162662 w 12162662"/>
                <a:gd name="connsiteY6" fmla="*/ 1778162 h 6620284"/>
                <a:gd name="connsiteX7" fmla="*/ 11172453 w 12162662"/>
                <a:gd name="connsiteY7" fmla="*/ 27125 h 6620284"/>
                <a:gd name="connsiteX8" fmla="*/ 363385 w 12162662"/>
                <a:gd name="connsiteY8" fmla="*/ 3501455 h 6620284"/>
                <a:gd name="connsiteX0" fmla="*/ 363385 w 12189332"/>
                <a:gd name="connsiteY0" fmla="*/ 3533877 h 6652706"/>
                <a:gd name="connsiteX1" fmla="*/ 275462 w 12189332"/>
                <a:gd name="connsiteY1" fmla="*/ 4518615 h 6652706"/>
                <a:gd name="connsiteX2" fmla="*/ 2614216 w 12189332"/>
                <a:gd name="connsiteY2" fmla="*/ 6382584 h 6652706"/>
                <a:gd name="connsiteX3" fmla="*/ 4302339 w 12189332"/>
                <a:gd name="connsiteY3" fmla="*/ 6576015 h 6652706"/>
                <a:gd name="connsiteX4" fmla="*/ 10580047 w 12189332"/>
                <a:gd name="connsiteY4" fmla="*/ 5608861 h 6652706"/>
                <a:gd name="connsiteX5" fmla="*/ 11846139 w 12189332"/>
                <a:gd name="connsiteY5" fmla="*/ 4377938 h 6652706"/>
                <a:gd name="connsiteX6" fmla="*/ 12162662 w 12189332"/>
                <a:gd name="connsiteY6" fmla="*/ 1810584 h 6652706"/>
                <a:gd name="connsiteX7" fmla="*/ 11172453 w 12189332"/>
                <a:gd name="connsiteY7" fmla="*/ 59547 h 6652706"/>
                <a:gd name="connsiteX8" fmla="*/ 363385 w 12189332"/>
                <a:gd name="connsiteY8" fmla="*/ 3533877 h 6652706"/>
                <a:gd name="connsiteX0" fmla="*/ 363385 w 12189332"/>
                <a:gd name="connsiteY0" fmla="*/ 3533877 h 6652706"/>
                <a:gd name="connsiteX1" fmla="*/ 275462 w 12189332"/>
                <a:gd name="connsiteY1" fmla="*/ 4518615 h 6652706"/>
                <a:gd name="connsiteX2" fmla="*/ 2614216 w 12189332"/>
                <a:gd name="connsiteY2" fmla="*/ 6382584 h 6652706"/>
                <a:gd name="connsiteX3" fmla="*/ 4302339 w 12189332"/>
                <a:gd name="connsiteY3" fmla="*/ 6576015 h 6652706"/>
                <a:gd name="connsiteX4" fmla="*/ 10580047 w 12189332"/>
                <a:gd name="connsiteY4" fmla="*/ 5608861 h 6652706"/>
                <a:gd name="connsiteX5" fmla="*/ 11846139 w 12189332"/>
                <a:gd name="connsiteY5" fmla="*/ 4377938 h 6652706"/>
                <a:gd name="connsiteX6" fmla="*/ 12162662 w 12189332"/>
                <a:gd name="connsiteY6" fmla="*/ 1810584 h 6652706"/>
                <a:gd name="connsiteX7" fmla="*/ 11172453 w 12189332"/>
                <a:gd name="connsiteY7" fmla="*/ 59547 h 6652706"/>
                <a:gd name="connsiteX8" fmla="*/ 363385 w 12189332"/>
                <a:gd name="connsiteY8" fmla="*/ 3533877 h 6652706"/>
                <a:gd name="connsiteX0" fmla="*/ 363385 w 12189332"/>
                <a:gd name="connsiteY0" fmla="*/ 3533877 h 6652706"/>
                <a:gd name="connsiteX1" fmla="*/ 275462 w 12189332"/>
                <a:gd name="connsiteY1" fmla="*/ 4518615 h 6652706"/>
                <a:gd name="connsiteX2" fmla="*/ 2614216 w 12189332"/>
                <a:gd name="connsiteY2" fmla="*/ 6382584 h 6652706"/>
                <a:gd name="connsiteX3" fmla="*/ 4302339 w 12189332"/>
                <a:gd name="connsiteY3" fmla="*/ 6576015 h 6652706"/>
                <a:gd name="connsiteX4" fmla="*/ 10580047 w 12189332"/>
                <a:gd name="connsiteY4" fmla="*/ 5608861 h 6652706"/>
                <a:gd name="connsiteX5" fmla="*/ 11846139 w 12189332"/>
                <a:gd name="connsiteY5" fmla="*/ 4377938 h 6652706"/>
                <a:gd name="connsiteX6" fmla="*/ 12162662 w 12189332"/>
                <a:gd name="connsiteY6" fmla="*/ 1810584 h 6652706"/>
                <a:gd name="connsiteX7" fmla="*/ 11172453 w 12189332"/>
                <a:gd name="connsiteY7" fmla="*/ 59547 h 6652706"/>
                <a:gd name="connsiteX8" fmla="*/ 363385 w 12189332"/>
                <a:gd name="connsiteY8" fmla="*/ 3533877 h 6652706"/>
                <a:gd name="connsiteX0" fmla="*/ 363385 w 12192922"/>
                <a:gd name="connsiteY0" fmla="*/ 3537385 h 6656214"/>
                <a:gd name="connsiteX1" fmla="*/ 275462 w 12192922"/>
                <a:gd name="connsiteY1" fmla="*/ 4522123 h 6656214"/>
                <a:gd name="connsiteX2" fmla="*/ 2614216 w 12192922"/>
                <a:gd name="connsiteY2" fmla="*/ 6386092 h 6656214"/>
                <a:gd name="connsiteX3" fmla="*/ 4302339 w 12192922"/>
                <a:gd name="connsiteY3" fmla="*/ 6579523 h 6656214"/>
                <a:gd name="connsiteX4" fmla="*/ 10580047 w 12192922"/>
                <a:gd name="connsiteY4" fmla="*/ 5612369 h 6656214"/>
                <a:gd name="connsiteX5" fmla="*/ 11846139 w 12192922"/>
                <a:gd name="connsiteY5" fmla="*/ 4381446 h 6656214"/>
                <a:gd name="connsiteX6" fmla="*/ 12162662 w 12192922"/>
                <a:gd name="connsiteY6" fmla="*/ 1814092 h 6656214"/>
                <a:gd name="connsiteX7" fmla="*/ 11172453 w 12192922"/>
                <a:gd name="connsiteY7" fmla="*/ 63055 h 6656214"/>
                <a:gd name="connsiteX8" fmla="*/ 363385 w 12192922"/>
                <a:gd name="connsiteY8" fmla="*/ 3537385 h 665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92922" h="6656214">
                  <a:moveTo>
                    <a:pt x="363385" y="3537385"/>
                  </a:moveTo>
                  <a:cubicBezTo>
                    <a:pt x="-228630" y="3795292"/>
                    <a:pt x="23416" y="4352139"/>
                    <a:pt x="275462" y="4522123"/>
                  </a:cubicBezTo>
                  <a:lnTo>
                    <a:pt x="2614216" y="6386092"/>
                  </a:lnTo>
                  <a:cubicBezTo>
                    <a:pt x="3099433" y="6729539"/>
                    <a:pt x="3514906" y="6685527"/>
                    <a:pt x="4302339" y="6579523"/>
                  </a:cubicBezTo>
                  <a:lnTo>
                    <a:pt x="10580047" y="5612369"/>
                  </a:lnTo>
                  <a:cubicBezTo>
                    <a:pt x="11337358" y="5506861"/>
                    <a:pt x="11708588" y="5309914"/>
                    <a:pt x="11846139" y="4381446"/>
                  </a:cubicBezTo>
                  <a:lnTo>
                    <a:pt x="12162662" y="1814092"/>
                  </a:lnTo>
                  <a:cubicBezTo>
                    <a:pt x="12310112" y="285533"/>
                    <a:pt x="11908923" y="-186386"/>
                    <a:pt x="11172453" y="63055"/>
                  </a:cubicBezTo>
                  <a:lnTo>
                    <a:pt x="363385" y="3537385"/>
                  </a:lnTo>
                  <a:close/>
                </a:path>
              </a:pathLst>
            </a:custGeom>
            <a:solidFill>
              <a:srgbClr val="1B9A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5AC0CD7-DAA0-0142-8912-8148B30FCC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alphaModFix amt="60000"/>
            </a:blip>
            <a:stretch>
              <a:fillRect/>
            </a:stretch>
          </p:blipFill>
          <p:spPr>
            <a:xfrm>
              <a:off x="-3490244" y="-734383"/>
              <a:ext cx="14844044" cy="10755642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A2FF51A2-11D9-8540-B76B-5E85AD67B6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F328F71-C8C0-9349-A992-028A35C3C6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05DC2029-99FD-0C49-A3FE-4811D35E22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3289EA-8296-DE11-F3FC-9A385FDFECD6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7E465AED-4802-5E46-08A2-79463939CC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43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rgbClr val="1F60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>
            <a:extLst>
              <a:ext uri="{FF2B5EF4-FFF2-40B4-BE49-F238E27FC236}">
                <a16:creationId xmlns:a16="http://schemas.microsoft.com/office/drawing/2014/main" id="{10232C18-81AB-C841-9C72-C271B349C6F8}"/>
              </a:ext>
            </a:extLst>
          </p:cNvPr>
          <p:cNvSpPr/>
          <p:nvPr userDrawn="1"/>
        </p:nvSpPr>
        <p:spPr>
          <a:xfrm rot="9062402" flipH="1">
            <a:off x="-391083" y="-462091"/>
            <a:ext cx="13358076" cy="6436710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B98E909-0BB1-AC48-8196-16440CFCF6A7}"/>
              </a:ext>
            </a:extLst>
          </p:cNvPr>
          <p:cNvSpPr/>
          <p:nvPr userDrawn="1"/>
        </p:nvSpPr>
        <p:spPr>
          <a:xfrm rot="11792664" flipH="1">
            <a:off x="-2501900" y="-1395856"/>
            <a:ext cx="15157262" cy="9381059"/>
          </a:xfrm>
          <a:custGeom>
            <a:avLst/>
            <a:gdLst>
              <a:gd name="connsiteX0" fmla="*/ 87923 w 11887200"/>
              <a:gd name="connsiteY0" fmla="*/ 3464170 h 6506308"/>
              <a:gd name="connsiteX1" fmla="*/ 0 w 11887200"/>
              <a:gd name="connsiteY1" fmla="*/ 4448908 h 6506308"/>
              <a:gd name="connsiteX2" fmla="*/ 2338754 w 11887200"/>
              <a:gd name="connsiteY2" fmla="*/ 6312877 h 6506308"/>
              <a:gd name="connsiteX3" fmla="*/ 4026877 w 11887200"/>
              <a:gd name="connsiteY3" fmla="*/ 6506308 h 6506308"/>
              <a:gd name="connsiteX4" fmla="*/ 10304585 w 11887200"/>
              <a:gd name="connsiteY4" fmla="*/ 5539154 h 6506308"/>
              <a:gd name="connsiteX5" fmla="*/ 11570677 w 11887200"/>
              <a:gd name="connsiteY5" fmla="*/ 4308231 h 6506308"/>
              <a:gd name="connsiteX6" fmla="*/ 11887200 w 11887200"/>
              <a:gd name="connsiteY6" fmla="*/ 1740877 h 6506308"/>
              <a:gd name="connsiteX7" fmla="*/ 10937631 w 11887200"/>
              <a:gd name="connsiteY7" fmla="*/ 0 h 6506308"/>
              <a:gd name="connsiteX8" fmla="*/ 87923 w 11887200"/>
              <a:gd name="connsiteY8" fmla="*/ 3464170 h 6506308"/>
              <a:gd name="connsiteX0" fmla="*/ 280576 w 12079853"/>
              <a:gd name="connsiteY0" fmla="*/ 3464170 h 6506308"/>
              <a:gd name="connsiteX1" fmla="*/ 192653 w 12079853"/>
              <a:gd name="connsiteY1" fmla="*/ 4448908 h 6506308"/>
              <a:gd name="connsiteX2" fmla="*/ 2531407 w 12079853"/>
              <a:gd name="connsiteY2" fmla="*/ 6312877 h 6506308"/>
              <a:gd name="connsiteX3" fmla="*/ 4219530 w 12079853"/>
              <a:gd name="connsiteY3" fmla="*/ 6506308 h 6506308"/>
              <a:gd name="connsiteX4" fmla="*/ 10497238 w 12079853"/>
              <a:gd name="connsiteY4" fmla="*/ 5539154 h 6506308"/>
              <a:gd name="connsiteX5" fmla="*/ 11763330 w 12079853"/>
              <a:gd name="connsiteY5" fmla="*/ 4308231 h 6506308"/>
              <a:gd name="connsiteX6" fmla="*/ 12079853 w 12079853"/>
              <a:gd name="connsiteY6" fmla="*/ 1740877 h 6506308"/>
              <a:gd name="connsiteX7" fmla="*/ 11130284 w 12079853"/>
              <a:gd name="connsiteY7" fmla="*/ 0 h 6506308"/>
              <a:gd name="connsiteX8" fmla="*/ 280576 w 12079853"/>
              <a:gd name="connsiteY8" fmla="*/ 3464170 h 6506308"/>
              <a:gd name="connsiteX0" fmla="*/ 363385 w 12162662"/>
              <a:gd name="connsiteY0" fmla="*/ 3464170 h 6506308"/>
              <a:gd name="connsiteX1" fmla="*/ 275462 w 12162662"/>
              <a:gd name="connsiteY1" fmla="*/ 4448908 h 6506308"/>
              <a:gd name="connsiteX2" fmla="*/ 2614216 w 12162662"/>
              <a:gd name="connsiteY2" fmla="*/ 6312877 h 6506308"/>
              <a:gd name="connsiteX3" fmla="*/ 4302339 w 12162662"/>
              <a:gd name="connsiteY3" fmla="*/ 6506308 h 6506308"/>
              <a:gd name="connsiteX4" fmla="*/ 10580047 w 12162662"/>
              <a:gd name="connsiteY4" fmla="*/ 5539154 h 6506308"/>
              <a:gd name="connsiteX5" fmla="*/ 11846139 w 12162662"/>
              <a:gd name="connsiteY5" fmla="*/ 4308231 h 6506308"/>
              <a:gd name="connsiteX6" fmla="*/ 12162662 w 12162662"/>
              <a:gd name="connsiteY6" fmla="*/ 1740877 h 6506308"/>
              <a:gd name="connsiteX7" fmla="*/ 11213093 w 12162662"/>
              <a:gd name="connsiteY7" fmla="*/ 0 h 6506308"/>
              <a:gd name="connsiteX8" fmla="*/ 363385 w 12162662"/>
              <a:gd name="connsiteY8" fmla="*/ 3464170 h 6506308"/>
              <a:gd name="connsiteX0" fmla="*/ 363385 w 12162662"/>
              <a:gd name="connsiteY0" fmla="*/ 3464170 h 6514350"/>
              <a:gd name="connsiteX1" fmla="*/ 275462 w 12162662"/>
              <a:gd name="connsiteY1" fmla="*/ 4448908 h 6514350"/>
              <a:gd name="connsiteX2" fmla="*/ 2614216 w 12162662"/>
              <a:gd name="connsiteY2" fmla="*/ 6312877 h 6514350"/>
              <a:gd name="connsiteX3" fmla="*/ 4302339 w 12162662"/>
              <a:gd name="connsiteY3" fmla="*/ 6506308 h 6514350"/>
              <a:gd name="connsiteX4" fmla="*/ 10580047 w 12162662"/>
              <a:gd name="connsiteY4" fmla="*/ 5539154 h 6514350"/>
              <a:gd name="connsiteX5" fmla="*/ 11846139 w 12162662"/>
              <a:gd name="connsiteY5" fmla="*/ 4308231 h 6514350"/>
              <a:gd name="connsiteX6" fmla="*/ 12162662 w 12162662"/>
              <a:gd name="connsiteY6" fmla="*/ 1740877 h 6514350"/>
              <a:gd name="connsiteX7" fmla="*/ 11213093 w 12162662"/>
              <a:gd name="connsiteY7" fmla="*/ 0 h 6514350"/>
              <a:gd name="connsiteX8" fmla="*/ 363385 w 12162662"/>
              <a:gd name="connsiteY8" fmla="*/ 3464170 h 6514350"/>
              <a:gd name="connsiteX0" fmla="*/ 363385 w 12162662"/>
              <a:gd name="connsiteY0" fmla="*/ 3464170 h 6582999"/>
              <a:gd name="connsiteX1" fmla="*/ 275462 w 12162662"/>
              <a:gd name="connsiteY1" fmla="*/ 4448908 h 6582999"/>
              <a:gd name="connsiteX2" fmla="*/ 2614216 w 12162662"/>
              <a:gd name="connsiteY2" fmla="*/ 6312877 h 6582999"/>
              <a:gd name="connsiteX3" fmla="*/ 4302339 w 12162662"/>
              <a:gd name="connsiteY3" fmla="*/ 6506308 h 6582999"/>
              <a:gd name="connsiteX4" fmla="*/ 10580047 w 12162662"/>
              <a:gd name="connsiteY4" fmla="*/ 5539154 h 6582999"/>
              <a:gd name="connsiteX5" fmla="*/ 11846139 w 12162662"/>
              <a:gd name="connsiteY5" fmla="*/ 4308231 h 6582999"/>
              <a:gd name="connsiteX6" fmla="*/ 12162662 w 12162662"/>
              <a:gd name="connsiteY6" fmla="*/ 1740877 h 6582999"/>
              <a:gd name="connsiteX7" fmla="*/ 11213093 w 12162662"/>
              <a:gd name="connsiteY7" fmla="*/ 0 h 6582999"/>
              <a:gd name="connsiteX8" fmla="*/ 363385 w 12162662"/>
              <a:gd name="connsiteY8" fmla="*/ 3464170 h 6582999"/>
              <a:gd name="connsiteX0" fmla="*/ 363385 w 12162662"/>
              <a:gd name="connsiteY0" fmla="*/ 3474330 h 6593159"/>
              <a:gd name="connsiteX1" fmla="*/ 275462 w 12162662"/>
              <a:gd name="connsiteY1" fmla="*/ 4459068 h 6593159"/>
              <a:gd name="connsiteX2" fmla="*/ 2614216 w 12162662"/>
              <a:gd name="connsiteY2" fmla="*/ 6323037 h 6593159"/>
              <a:gd name="connsiteX3" fmla="*/ 4302339 w 12162662"/>
              <a:gd name="connsiteY3" fmla="*/ 6516468 h 6593159"/>
              <a:gd name="connsiteX4" fmla="*/ 10580047 w 12162662"/>
              <a:gd name="connsiteY4" fmla="*/ 5549314 h 6593159"/>
              <a:gd name="connsiteX5" fmla="*/ 11846139 w 12162662"/>
              <a:gd name="connsiteY5" fmla="*/ 4318391 h 6593159"/>
              <a:gd name="connsiteX6" fmla="*/ 12162662 w 12162662"/>
              <a:gd name="connsiteY6" fmla="*/ 1751037 h 6593159"/>
              <a:gd name="connsiteX7" fmla="*/ 11172453 w 12162662"/>
              <a:gd name="connsiteY7" fmla="*/ 0 h 6593159"/>
              <a:gd name="connsiteX8" fmla="*/ 363385 w 12162662"/>
              <a:gd name="connsiteY8" fmla="*/ 3474330 h 6593159"/>
              <a:gd name="connsiteX0" fmla="*/ 363385 w 12162662"/>
              <a:gd name="connsiteY0" fmla="*/ 3501455 h 6620284"/>
              <a:gd name="connsiteX1" fmla="*/ 275462 w 12162662"/>
              <a:gd name="connsiteY1" fmla="*/ 4486193 h 6620284"/>
              <a:gd name="connsiteX2" fmla="*/ 2614216 w 12162662"/>
              <a:gd name="connsiteY2" fmla="*/ 6350162 h 6620284"/>
              <a:gd name="connsiteX3" fmla="*/ 4302339 w 12162662"/>
              <a:gd name="connsiteY3" fmla="*/ 6543593 h 6620284"/>
              <a:gd name="connsiteX4" fmla="*/ 10580047 w 12162662"/>
              <a:gd name="connsiteY4" fmla="*/ 5576439 h 6620284"/>
              <a:gd name="connsiteX5" fmla="*/ 11846139 w 12162662"/>
              <a:gd name="connsiteY5" fmla="*/ 4345516 h 6620284"/>
              <a:gd name="connsiteX6" fmla="*/ 12162662 w 12162662"/>
              <a:gd name="connsiteY6" fmla="*/ 1778162 h 6620284"/>
              <a:gd name="connsiteX7" fmla="*/ 11172453 w 12162662"/>
              <a:gd name="connsiteY7" fmla="*/ 27125 h 6620284"/>
              <a:gd name="connsiteX8" fmla="*/ 363385 w 12162662"/>
              <a:gd name="connsiteY8" fmla="*/ 3501455 h 6620284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89332"/>
              <a:gd name="connsiteY0" fmla="*/ 3533877 h 6652706"/>
              <a:gd name="connsiteX1" fmla="*/ 275462 w 12189332"/>
              <a:gd name="connsiteY1" fmla="*/ 4518615 h 6652706"/>
              <a:gd name="connsiteX2" fmla="*/ 2614216 w 12189332"/>
              <a:gd name="connsiteY2" fmla="*/ 6382584 h 6652706"/>
              <a:gd name="connsiteX3" fmla="*/ 4302339 w 12189332"/>
              <a:gd name="connsiteY3" fmla="*/ 6576015 h 6652706"/>
              <a:gd name="connsiteX4" fmla="*/ 10580047 w 12189332"/>
              <a:gd name="connsiteY4" fmla="*/ 5608861 h 6652706"/>
              <a:gd name="connsiteX5" fmla="*/ 11846139 w 12189332"/>
              <a:gd name="connsiteY5" fmla="*/ 4377938 h 6652706"/>
              <a:gd name="connsiteX6" fmla="*/ 12162662 w 12189332"/>
              <a:gd name="connsiteY6" fmla="*/ 1810584 h 6652706"/>
              <a:gd name="connsiteX7" fmla="*/ 11172453 w 12189332"/>
              <a:gd name="connsiteY7" fmla="*/ 59547 h 6652706"/>
              <a:gd name="connsiteX8" fmla="*/ 363385 w 12189332"/>
              <a:gd name="connsiteY8" fmla="*/ 3533877 h 6652706"/>
              <a:gd name="connsiteX0" fmla="*/ 363385 w 12192922"/>
              <a:gd name="connsiteY0" fmla="*/ 3537385 h 6656214"/>
              <a:gd name="connsiteX1" fmla="*/ 275462 w 12192922"/>
              <a:gd name="connsiteY1" fmla="*/ 4522123 h 6656214"/>
              <a:gd name="connsiteX2" fmla="*/ 2614216 w 12192922"/>
              <a:gd name="connsiteY2" fmla="*/ 6386092 h 6656214"/>
              <a:gd name="connsiteX3" fmla="*/ 4302339 w 12192922"/>
              <a:gd name="connsiteY3" fmla="*/ 6579523 h 6656214"/>
              <a:gd name="connsiteX4" fmla="*/ 10580047 w 12192922"/>
              <a:gd name="connsiteY4" fmla="*/ 5612369 h 6656214"/>
              <a:gd name="connsiteX5" fmla="*/ 11846139 w 12192922"/>
              <a:gd name="connsiteY5" fmla="*/ 4381446 h 6656214"/>
              <a:gd name="connsiteX6" fmla="*/ 12162662 w 12192922"/>
              <a:gd name="connsiteY6" fmla="*/ 1814092 h 6656214"/>
              <a:gd name="connsiteX7" fmla="*/ 11172453 w 12192922"/>
              <a:gd name="connsiteY7" fmla="*/ 63055 h 6656214"/>
              <a:gd name="connsiteX8" fmla="*/ 363385 w 12192922"/>
              <a:gd name="connsiteY8" fmla="*/ 3537385 h 6656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922" h="6656214">
                <a:moveTo>
                  <a:pt x="363385" y="3537385"/>
                </a:moveTo>
                <a:cubicBezTo>
                  <a:pt x="-228630" y="3795292"/>
                  <a:pt x="23416" y="4352139"/>
                  <a:pt x="275462" y="4522123"/>
                </a:cubicBezTo>
                <a:lnTo>
                  <a:pt x="2614216" y="6386092"/>
                </a:lnTo>
                <a:cubicBezTo>
                  <a:pt x="3099433" y="6729539"/>
                  <a:pt x="3514906" y="6685527"/>
                  <a:pt x="4302339" y="6579523"/>
                </a:cubicBezTo>
                <a:lnTo>
                  <a:pt x="10580047" y="5612369"/>
                </a:lnTo>
                <a:cubicBezTo>
                  <a:pt x="11337358" y="5506861"/>
                  <a:pt x="11708588" y="5309914"/>
                  <a:pt x="11846139" y="4381446"/>
                </a:cubicBezTo>
                <a:lnTo>
                  <a:pt x="12162662" y="1814092"/>
                </a:lnTo>
                <a:cubicBezTo>
                  <a:pt x="12310112" y="285533"/>
                  <a:pt x="11908923" y="-186386"/>
                  <a:pt x="11172453" y="63055"/>
                </a:cubicBezTo>
                <a:lnTo>
                  <a:pt x="363385" y="3537385"/>
                </a:lnTo>
                <a:close/>
              </a:path>
            </a:pathLst>
          </a:custGeom>
          <a:solidFill>
            <a:srgbClr val="1B9A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AC0CD7-DAA0-0142-8912-8148B30FCC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52940" y="-2512383"/>
            <a:ext cx="13984840" cy="10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55DE692-C329-5F4B-A87A-0BCA8F3590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53F50C53-93C9-5C4B-A717-67A0AFDD782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02481" y="3047430"/>
            <a:ext cx="10587038" cy="763139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</a:defRPr>
            </a:lvl2pPr>
            <a:lvl3pPr marL="914399" indent="0" algn="ctr">
              <a:buNone/>
              <a:defRPr>
                <a:solidFill>
                  <a:schemeClr val="bg1"/>
                </a:solidFill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5C622FB9-26F8-FF4B-A529-ABE9B0B14F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990070"/>
            <a:ext cx="10552113" cy="79851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807777C-7B78-1DDC-6072-3D8703CDB84F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6FF253E3-D1E7-2409-DA61-9E7C0DF36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79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1B9A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>
            <a:extLst>
              <a:ext uri="{FF2B5EF4-FFF2-40B4-BE49-F238E27FC236}">
                <a16:creationId xmlns:a16="http://schemas.microsoft.com/office/drawing/2014/main" id="{2932E336-A3B3-234A-81E6-62C1AD3B037F}"/>
              </a:ext>
            </a:extLst>
          </p:cNvPr>
          <p:cNvSpPr/>
          <p:nvPr userDrawn="1"/>
        </p:nvSpPr>
        <p:spPr>
          <a:xfrm>
            <a:off x="-5442492" y="165100"/>
            <a:ext cx="17834517" cy="7870051"/>
          </a:xfrm>
          <a:custGeom>
            <a:avLst/>
            <a:gdLst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498015 w 14894169"/>
              <a:gd name="connsiteY6" fmla="*/ 703385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47846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4894169"/>
              <a:gd name="connsiteY0" fmla="*/ 0 h 6822831"/>
              <a:gd name="connsiteX1" fmla="*/ 0 w 14894169"/>
              <a:gd name="connsiteY1" fmla="*/ 1002323 h 6822831"/>
              <a:gd name="connsiteX2" fmla="*/ 861646 w 14894169"/>
              <a:gd name="connsiteY2" fmla="*/ 5644662 h 6822831"/>
              <a:gd name="connsiteX3" fmla="*/ 2866292 w 14894169"/>
              <a:gd name="connsiteY3" fmla="*/ 6822831 h 6822831"/>
              <a:gd name="connsiteX4" fmla="*/ 14612815 w 14894169"/>
              <a:gd name="connsiteY4" fmla="*/ 4783015 h 6822831"/>
              <a:gd name="connsiteX5" fmla="*/ 14894169 w 14894169"/>
              <a:gd name="connsiteY5" fmla="*/ 3182815 h 6822831"/>
              <a:gd name="connsiteX6" fmla="*/ 10585938 w 14894169"/>
              <a:gd name="connsiteY6" fmla="*/ 720969 h 6822831"/>
              <a:gd name="connsiteX7" fmla="*/ 9020907 w 14894169"/>
              <a:gd name="connsiteY7" fmla="*/ 298939 h 6822831"/>
              <a:gd name="connsiteX8" fmla="*/ 738554 w 14894169"/>
              <a:gd name="connsiteY8" fmla="*/ 0 h 6822831"/>
              <a:gd name="connsiteX0" fmla="*/ 738554 w 15135965"/>
              <a:gd name="connsiteY0" fmla="*/ 0 h 6822831"/>
              <a:gd name="connsiteX1" fmla="*/ 0 w 15135965"/>
              <a:gd name="connsiteY1" fmla="*/ 1002323 h 6822831"/>
              <a:gd name="connsiteX2" fmla="*/ 861646 w 15135965"/>
              <a:gd name="connsiteY2" fmla="*/ 5644662 h 6822831"/>
              <a:gd name="connsiteX3" fmla="*/ 2866292 w 15135965"/>
              <a:gd name="connsiteY3" fmla="*/ 6822831 h 6822831"/>
              <a:gd name="connsiteX4" fmla="*/ 14612815 w 15135965"/>
              <a:gd name="connsiteY4" fmla="*/ 4783015 h 6822831"/>
              <a:gd name="connsiteX5" fmla="*/ 14894169 w 15135965"/>
              <a:gd name="connsiteY5" fmla="*/ 3182815 h 6822831"/>
              <a:gd name="connsiteX6" fmla="*/ 10585938 w 15135965"/>
              <a:gd name="connsiteY6" fmla="*/ 720969 h 6822831"/>
              <a:gd name="connsiteX7" fmla="*/ 9020907 w 15135965"/>
              <a:gd name="connsiteY7" fmla="*/ 298939 h 6822831"/>
              <a:gd name="connsiteX8" fmla="*/ 738554 w 15135965"/>
              <a:gd name="connsiteY8" fmla="*/ 0 h 6822831"/>
              <a:gd name="connsiteX0" fmla="*/ 738554 w 15307546"/>
              <a:gd name="connsiteY0" fmla="*/ 0 h 6822831"/>
              <a:gd name="connsiteX1" fmla="*/ 0 w 15307546"/>
              <a:gd name="connsiteY1" fmla="*/ 1002323 h 6822831"/>
              <a:gd name="connsiteX2" fmla="*/ 861646 w 15307546"/>
              <a:gd name="connsiteY2" fmla="*/ 5644662 h 6822831"/>
              <a:gd name="connsiteX3" fmla="*/ 2866292 w 15307546"/>
              <a:gd name="connsiteY3" fmla="*/ 6822831 h 6822831"/>
              <a:gd name="connsiteX4" fmla="*/ 14612815 w 15307546"/>
              <a:gd name="connsiteY4" fmla="*/ 4783015 h 6822831"/>
              <a:gd name="connsiteX5" fmla="*/ 14894169 w 15307546"/>
              <a:gd name="connsiteY5" fmla="*/ 3182815 h 6822831"/>
              <a:gd name="connsiteX6" fmla="*/ 10585938 w 15307546"/>
              <a:gd name="connsiteY6" fmla="*/ 720969 h 6822831"/>
              <a:gd name="connsiteX7" fmla="*/ 9020907 w 15307546"/>
              <a:gd name="connsiteY7" fmla="*/ 298939 h 6822831"/>
              <a:gd name="connsiteX8" fmla="*/ 738554 w 15307546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38554 w 15340479"/>
              <a:gd name="connsiteY0" fmla="*/ 0 h 6822831"/>
              <a:gd name="connsiteX1" fmla="*/ 0 w 15340479"/>
              <a:gd name="connsiteY1" fmla="*/ 1002323 h 6822831"/>
              <a:gd name="connsiteX2" fmla="*/ 861646 w 15340479"/>
              <a:gd name="connsiteY2" fmla="*/ 5644662 h 6822831"/>
              <a:gd name="connsiteX3" fmla="*/ 2866292 w 15340479"/>
              <a:gd name="connsiteY3" fmla="*/ 6822831 h 6822831"/>
              <a:gd name="connsiteX4" fmla="*/ 14612815 w 15340479"/>
              <a:gd name="connsiteY4" fmla="*/ 4783015 h 6822831"/>
              <a:gd name="connsiteX5" fmla="*/ 14894169 w 15340479"/>
              <a:gd name="connsiteY5" fmla="*/ 3182815 h 6822831"/>
              <a:gd name="connsiteX6" fmla="*/ 10585938 w 15340479"/>
              <a:gd name="connsiteY6" fmla="*/ 720969 h 6822831"/>
              <a:gd name="connsiteX7" fmla="*/ 9020907 w 15340479"/>
              <a:gd name="connsiteY7" fmla="*/ 298939 h 6822831"/>
              <a:gd name="connsiteX8" fmla="*/ 738554 w 15340479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22831"/>
              <a:gd name="connsiteX1" fmla="*/ 39955 w 15380434"/>
              <a:gd name="connsiteY1" fmla="*/ 1002323 h 6822831"/>
              <a:gd name="connsiteX2" fmla="*/ 901601 w 15380434"/>
              <a:gd name="connsiteY2" fmla="*/ 5644662 h 6822831"/>
              <a:gd name="connsiteX3" fmla="*/ 2906247 w 15380434"/>
              <a:gd name="connsiteY3" fmla="*/ 6822831 h 6822831"/>
              <a:gd name="connsiteX4" fmla="*/ 14652770 w 15380434"/>
              <a:gd name="connsiteY4" fmla="*/ 4783015 h 6822831"/>
              <a:gd name="connsiteX5" fmla="*/ 14934124 w 15380434"/>
              <a:gd name="connsiteY5" fmla="*/ 3182815 h 6822831"/>
              <a:gd name="connsiteX6" fmla="*/ 10625893 w 15380434"/>
              <a:gd name="connsiteY6" fmla="*/ 720969 h 6822831"/>
              <a:gd name="connsiteX7" fmla="*/ 9060862 w 15380434"/>
              <a:gd name="connsiteY7" fmla="*/ 298939 h 6822831"/>
              <a:gd name="connsiteX8" fmla="*/ 778509 w 15380434"/>
              <a:gd name="connsiteY8" fmla="*/ 0 h 6822831"/>
              <a:gd name="connsiteX0" fmla="*/ 778509 w 15380434"/>
              <a:gd name="connsiteY0" fmla="*/ 0 h 6842691"/>
              <a:gd name="connsiteX1" fmla="*/ 39955 w 15380434"/>
              <a:gd name="connsiteY1" fmla="*/ 1002323 h 6842691"/>
              <a:gd name="connsiteX2" fmla="*/ 901601 w 15380434"/>
              <a:gd name="connsiteY2" fmla="*/ 5644662 h 6842691"/>
              <a:gd name="connsiteX3" fmla="*/ 2906247 w 15380434"/>
              <a:gd name="connsiteY3" fmla="*/ 6822831 h 6842691"/>
              <a:gd name="connsiteX4" fmla="*/ 14652770 w 15380434"/>
              <a:gd name="connsiteY4" fmla="*/ 4783015 h 6842691"/>
              <a:gd name="connsiteX5" fmla="*/ 14934124 w 15380434"/>
              <a:gd name="connsiteY5" fmla="*/ 3182815 h 6842691"/>
              <a:gd name="connsiteX6" fmla="*/ 10625893 w 15380434"/>
              <a:gd name="connsiteY6" fmla="*/ 720969 h 6842691"/>
              <a:gd name="connsiteX7" fmla="*/ 9060862 w 15380434"/>
              <a:gd name="connsiteY7" fmla="*/ 298939 h 6842691"/>
              <a:gd name="connsiteX8" fmla="*/ 778509 w 15380434"/>
              <a:gd name="connsiteY8" fmla="*/ 0 h 6842691"/>
              <a:gd name="connsiteX0" fmla="*/ 778509 w 15380434"/>
              <a:gd name="connsiteY0" fmla="*/ 0 h 6824944"/>
              <a:gd name="connsiteX1" fmla="*/ 39955 w 15380434"/>
              <a:gd name="connsiteY1" fmla="*/ 1002323 h 6824944"/>
              <a:gd name="connsiteX2" fmla="*/ 901601 w 15380434"/>
              <a:gd name="connsiteY2" fmla="*/ 5644662 h 6824944"/>
              <a:gd name="connsiteX3" fmla="*/ 2906247 w 15380434"/>
              <a:gd name="connsiteY3" fmla="*/ 6822831 h 6824944"/>
              <a:gd name="connsiteX4" fmla="*/ 14652770 w 15380434"/>
              <a:gd name="connsiteY4" fmla="*/ 4783015 h 6824944"/>
              <a:gd name="connsiteX5" fmla="*/ 14934124 w 15380434"/>
              <a:gd name="connsiteY5" fmla="*/ 3182815 h 6824944"/>
              <a:gd name="connsiteX6" fmla="*/ 10625893 w 15380434"/>
              <a:gd name="connsiteY6" fmla="*/ 720969 h 6824944"/>
              <a:gd name="connsiteX7" fmla="*/ 9060862 w 15380434"/>
              <a:gd name="connsiteY7" fmla="*/ 298939 h 6824944"/>
              <a:gd name="connsiteX8" fmla="*/ 778509 w 15380434"/>
              <a:gd name="connsiteY8" fmla="*/ 0 h 6824944"/>
              <a:gd name="connsiteX0" fmla="*/ 778509 w 15380434"/>
              <a:gd name="connsiteY0" fmla="*/ 0 h 6844346"/>
              <a:gd name="connsiteX1" fmla="*/ 39955 w 15380434"/>
              <a:gd name="connsiteY1" fmla="*/ 1002323 h 6844346"/>
              <a:gd name="connsiteX2" fmla="*/ 901601 w 15380434"/>
              <a:gd name="connsiteY2" fmla="*/ 5644662 h 6844346"/>
              <a:gd name="connsiteX3" fmla="*/ 2906247 w 15380434"/>
              <a:gd name="connsiteY3" fmla="*/ 6822831 h 6844346"/>
              <a:gd name="connsiteX4" fmla="*/ 14652770 w 15380434"/>
              <a:gd name="connsiteY4" fmla="*/ 4783015 h 6844346"/>
              <a:gd name="connsiteX5" fmla="*/ 14934124 w 15380434"/>
              <a:gd name="connsiteY5" fmla="*/ 3182815 h 6844346"/>
              <a:gd name="connsiteX6" fmla="*/ 10625893 w 15380434"/>
              <a:gd name="connsiteY6" fmla="*/ 720969 h 6844346"/>
              <a:gd name="connsiteX7" fmla="*/ 9060862 w 15380434"/>
              <a:gd name="connsiteY7" fmla="*/ 298939 h 6844346"/>
              <a:gd name="connsiteX8" fmla="*/ 778509 w 15380434"/>
              <a:gd name="connsiteY8" fmla="*/ 0 h 6844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380434" h="6844346">
                <a:moveTo>
                  <a:pt x="778509" y="0"/>
                </a:moveTo>
                <a:cubicBezTo>
                  <a:pt x="-258984" y="87924"/>
                  <a:pt x="39955" y="756138"/>
                  <a:pt x="39955" y="1002323"/>
                </a:cubicBezTo>
                <a:lnTo>
                  <a:pt x="901601" y="5644662"/>
                </a:lnTo>
                <a:cubicBezTo>
                  <a:pt x="1130201" y="6582508"/>
                  <a:pt x="2062187" y="6940063"/>
                  <a:pt x="2906247" y="6822831"/>
                </a:cubicBezTo>
                <a:lnTo>
                  <a:pt x="14652770" y="4783015"/>
                </a:lnTo>
                <a:cubicBezTo>
                  <a:pt x="15696125" y="4478215"/>
                  <a:pt x="15455800" y="3487615"/>
                  <a:pt x="14934124" y="3182815"/>
                </a:cubicBezTo>
                <a:lnTo>
                  <a:pt x="10625893" y="720969"/>
                </a:lnTo>
                <a:cubicBezTo>
                  <a:pt x="10069047" y="422031"/>
                  <a:pt x="9758385" y="298939"/>
                  <a:pt x="9060862" y="298939"/>
                </a:cubicBezTo>
                <a:lnTo>
                  <a:pt x="778509" y="0"/>
                </a:lnTo>
                <a:close/>
              </a:path>
            </a:pathLst>
          </a:custGeom>
          <a:solidFill>
            <a:srgbClr val="FF67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</a:t>
            </a:r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735E8D8-B955-BD44-A2E3-90CC8512C563}"/>
              </a:ext>
            </a:extLst>
          </p:cNvPr>
          <p:cNvSpPr/>
          <p:nvPr userDrawn="1"/>
        </p:nvSpPr>
        <p:spPr>
          <a:xfrm rot="19892205">
            <a:off x="1475942" y="1867255"/>
            <a:ext cx="14833746" cy="14822089"/>
          </a:xfrm>
          <a:custGeom>
            <a:avLst/>
            <a:gdLst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351370"/>
              <a:gd name="connsiteY0" fmla="*/ 0 h 14313877"/>
              <a:gd name="connsiteX1" fmla="*/ 11465170 w 15351370"/>
              <a:gd name="connsiteY1" fmla="*/ 4185139 h 14313877"/>
              <a:gd name="connsiteX2" fmla="*/ 13065370 w 15351370"/>
              <a:gd name="connsiteY2" fmla="*/ 5574323 h 14313877"/>
              <a:gd name="connsiteX3" fmla="*/ 15351370 w 15351370"/>
              <a:gd name="connsiteY3" fmla="*/ 13663246 h 14313877"/>
              <a:gd name="connsiteX4" fmla="*/ 14683154 w 15351370"/>
              <a:gd name="connsiteY4" fmla="*/ 14313877 h 14313877"/>
              <a:gd name="connsiteX5" fmla="*/ 1318847 w 15351370"/>
              <a:gd name="connsiteY5" fmla="*/ 5416062 h 14313877"/>
              <a:gd name="connsiteX6" fmla="*/ 70339 w 15351370"/>
              <a:gd name="connsiteY6" fmla="*/ 3253154 h 14313877"/>
              <a:gd name="connsiteX7" fmla="*/ 0 w 15351370"/>
              <a:gd name="connsiteY7" fmla="*/ 0 h 14313877"/>
              <a:gd name="connsiteX0" fmla="*/ 0 w 15405502"/>
              <a:gd name="connsiteY0" fmla="*/ 0 h 14313877"/>
              <a:gd name="connsiteX1" fmla="*/ 11465170 w 15405502"/>
              <a:gd name="connsiteY1" fmla="*/ 4185139 h 14313877"/>
              <a:gd name="connsiteX2" fmla="*/ 13065370 w 15405502"/>
              <a:gd name="connsiteY2" fmla="*/ 5574323 h 14313877"/>
              <a:gd name="connsiteX3" fmla="*/ 15351370 w 15405502"/>
              <a:gd name="connsiteY3" fmla="*/ 13663246 h 14313877"/>
              <a:gd name="connsiteX4" fmla="*/ 14683154 w 15405502"/>
              <a:gd name="connsiteY4" fmla="*/ 14313877 h 14313877"/>
              <a:gd name="connsiteX5" fmla="*/ 1318847 w 15405502"/>
              <a:gd name="connsiteY5" fmla="*/ 5416062 h 14313877"/>
              <a:gd name="connsiteX6" fmla="*/ 70339 w 15405502"/>
              <a:gd name="connsiteY6" fmla="*/ 3253154 h 14313877"/>
              <a:gd name="connsiteX7" fmla="*/ 0 w 15405502"/>
              <a:gd name="connsiteY7" fmla="*/ 0 h 14313877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  <a:gd name="connsiteX0" fmla="*/ 0 w 15417507"/>
              <a:gd name="connsiteY0" fmla="*/ 0 h 14420758"/>
              <a:gd name="connsiteX1" fmla="*/ 11465170 w 15417507"/>
              <a:gd name="connsiteY1" fmla="*/ 4185139 h 14420758"/>
              <a:gd name="connsiteX2" fmla="*/ 13065370 w 15417507"/>
              <a:gd name="connsiteY2" fmla="*/ 5574323 h 14420758"/>
              <a:gd name="connsiteX3" fmla="*/ 15351370 w 15417507"/>
              <a:gd name="connsiteY3" fmla="*/ 13663246 h 14420758"/>
              <a:gd name="connsiteX4" fmla="*/ 14683154 w 15417507"/>
              <a:gd name="connsiteY4" fmla="*/ 14313877 h 14420758"/>
              <a:gd name="connsiteX5" fmla="*/ 1318847 w 15417507"/>
              <a:gd name="connsiteY5" fmla="*/ 5416062 h 14420758"/>
              <a:gd name="connsiteX6" fmla="*/ 70339 w 15417507"/>
              <a:gd name="connsiteY6" fmla="*/ 3253154 h 14420758"/>
              <a:gd name="connsiteX7" fmla="*/ 0 w 15417507"/>
              <a:gd name="connsiteY7" fmla="*/ 0 h 1442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17507" h="14420758">
                <a:moveTo>
                  <a:pt x="0" y="0"/>
                </a:moveTo>
                <a:lnTo>
                  <a:pt x="11465170" y="4185139"/>
                </a:lnTo>
                <a:cubicBezTo>
                  <a:pt x="12438185" y="4489938"/>
                  <a:pt x="12883663" y="4988170"/>
                  <a:pt x="13065370" y="5574323"/>
                </a:cubicBezTo>
                <a:lnTo>
                  <a:pt x="15351370" y="13663246"/>
                </a:lnTo>
                <a:cubicBezTo>
                  <a:pt x="15603416" y="14266985"/>
                  <a:pt x="15081739" y="14606953"/>
                  <a:pt x="14683154" y="14313877"/>
                </a:cubicBezTo>
                <a:lnTo>
                  <a:pt x="1318847" y="5416062"/>
                </a:lnTo>
                <a:cubicBezTo>
                  <a:pt x="902677" y="5117123"/>
                  <a:pt x="99646" y="4976446"/>
                  <a:pt x="70339" y="3253154"/>
                </a:cubicBezTo>
                <a:cubicBezTo>
                  <a:pt x="41032" y="1529862"/>
                  <a:pt x="23446" y="1084385"/>
                  <a:pt x="0" y="0"/>
                </a:cubicBezTo>
                <a:close/>
              </a:path>
            </a:pathLst>
          </a:custGeom>
          <a:solidFill>
            <a:srgbClr val="1F60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B2EB7D5-4787-BE45-B7D4-08DA4C5A84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3490244" y="-734383"/>
            <a:ext cx="14844044" cy="1075564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8AD365-99D8-F940-B826-3C969971F8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571E7E0-F376-3E47-943E-3E9DFA544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92C0D3E-B7EE-AA40-89FD-5C8065DFFD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E3D004A-1D31-5E40-B60C-FB814CA3FD66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43766D-D1FF-19A1-04D8-E234884AAA23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Slide Number Placeholder 8">
            <a:extLst>
              <a:ext uri="{FF2B5EF4-FFF2-40B4-BE49-F238E27FC236}">
                <a16:creationId xmlns:a16="http://schemas.microsoft.com/office/drawing/2014/main" id="{40B90D9D-B657-6BAE-DD57-0614E7731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1" name="Picture 20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10F6C47F-A53A-3A42-865B-2B3A969EDEE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303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General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44B8B5B-9B5F-E048-B1C3-F50719D0B7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0568E8B-C552-5E4F-AB07-E460670D9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2CCBA33-E6E0-384E-90A8-EAE66CFDCE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04383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D8498F2-7E45-BB45-87B1-0F67E22B7AAF}"/>
              </a:ext>
            </a:extLst>
          </p:cNvPr>
          <p:cNvCxnSpPr/>
          <p:nvPr userDrawn="1"/>
        </p:nvCxnSpPr>
        <p:spPr>
          <a:xfrm>
            <a:off x="838200" y="6117535"/>
            <a:ext cx="105156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F29CB75-D974-58FE-F233-6BD15A8D1BD1}"/>
              </a:ext>
            </a:extLst>
          </p:cNvPr>
          <p:cNvCxnSpPr>
            <a:cxnSpLocks/>
          </p:cNvCxnSpPr>
          <p:nvPr userDrawn="1"/>
        </p:nvCxnSpPr>
        <p:spPr>
          <a:xfrm flipV="1">
            <a:off x="10614613" y="6301945"/>
            <a:ext cx="0" cy="30777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8">
            <a:extLst>
              <a:ext uri="{FF2B5EF4-FFF2-40B4-BE49-F238E27FC236}">
                <a16:creationId xmlns:a16="http://schemas.microsoft.com/office/drawing/2014/main" id="{A32221E9-7B31-84BC-3773-760AB3F015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8890" y="6292846"/>
            <a:ext cx="6749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CEF48CEA-885D-5C4E-A5CD-C931F1E95D6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white letter o and a black circle&#10;&#10;Description automatically generated">
            <a:extLst>
              <a:ext uri="{FF2B5EF4-FFF2-40B4-BE49-F238E27FC236}">
                <a16:creationId xmlns:a16="http://schemas.microsoft.com/office/drawing/2014/main" id="{B23ADA08-4624-22BD-7B85-64BC0267686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61" y="6190437"/>
            <a:ext cx="4307156" cy="59890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937C701-9021-9B48-B6E2-EF064D2D7E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3C139E-C1A2-974C-9251-5CB501243A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48CEA-885D-5C4E-A5CD-C931F1E95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680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73" r:id="rId2"/>
    <p:sldLayoutId id="2147483979" r:id="rId3"/>
    <p:sldLayoutId id="2147483977" r:id="rId4"/>
    <p:sldLayoutId id="2147483975" r:id="rId5"/>
    <p:sldLayoutId id="2147483976" r:id="rId6"/>
    <p:sldLayoutId id="2147483981" r:id="rId7"/>
    <p:sldLayoutId id="2147483978" r:id="rId8"/>
    <p:sldLayoutId id="2147483972" r:id="rId9"/>
    <p:sldLayoutId id="2147483922" r:id="rId10"/>
    <p:sldLayoutId id="2147483983" r:id="rId11"/>
    <p:sldLayoutId id="2147483984" r:id="rId12"/>
    <p:sldLayoutId id="2147483985" r:id="rId13"/>
    <p:sldLayoutId id="2147483989" r:id="rId14"/>
    <p:sldLayoutId id="2147484004" r:id="rId15"/>
    <p:sldLayoutId id="2147484003" r:id="rId16"/>
    <p:sldLayoutId id="2147484005" r:id="rId17"/>
    <p:sldLayoutId id="2147484006" r:id="rId18"/>
    <p:sldLayoutId id="2147484007" r:id="rId19"/>
    <p:sldLayoutId id="2147483986" r:id="rId20"/>
    <p:sldLayoutId id="2147483987" r:id="rId21"/>
    <p:sldLayoutId id="2147483988" r:id="rId22"/>
    <p:sldLayoutId id="2147483991" r:id="rId23"/>
    <p:sldLayoutId id="2147483992" r:id="rId24"/>
    <p:sldLayoutId id="2147483993" r:id="rId25"/>
    <p:sldLayoutId id="2147483996" r:id="rId26"/>
    <p:sldLayoutId id="2147483997" r:id="rId27"/>
    <p:sldLayoutId id="2147483998" r:id="rId28"/>
    <p:sldLayoutId id="2147483999" r:id="rId29"/>
    <p:sldLayoutId id="2147484000" r:id="rId30"/>
    <p:sldLayoutId id="2147484001" r:id="rId31"/>
    <p:sldLayoutId id="2147484002" r:id="rId32"/>
    <p:sldLayoutId id="2147483982" r:id="rId33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1DEA3-D8C1-B269-BB5E-6DF9824C3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A963A05A-8FD5-1BA1-3638-E5441BBF4354}"/>
              </a:ext>
            </a:extLst>
          </p:cNvPr>
          <p:cNvSpPr txBox="1">
            <a:spLocks/>
          </p:cNvSpPr>
          <p:nvPr/>
        </p:nvSpPr>
        <p:spPr>
          <a:xfrm>
            <a:off x="0" y="1816101"/>
            <a:ext cx="7950200" cy="24279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cs typeface="Calibri Light" panose="020F0302020204030204" pitchFamily="34" charset="0"/>
              </a:rPr>
              <a:t>Malaria Elimination</a:t>
            </a:r>
          </a:p>
          <a:p>
            <a:pPr marL="0" indent="0" algn="ctr">
              <a:buNone/>
            </a:pPr>
            <a:r>
              <a:rPr lang="en-US" sz="3600" dirty="0">
                <a:solidFill>
                  <a:schemeClr val="bg1"/>
                </a:solidFill>
                <a:cs typeface="Calibri Light" panose="020F0302020204030204" pitchFamily="34" charset="0"/>
              </a:rPr>
              <a:t>In the Americas</a:t>
            </a: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  <a:cs typeface="Calibri Light" panose="020F0302020204030204" pitchFamily="34" charset="0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chemeClr val="bg1"/>
                </a:solidFill>
                <a:cs typeface="Calibri Light" panose="020F0302020204030204" pitchFamily="34" charset="0"/>
              </a:rPr>
              <a:t>The role of primary healthcare providers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85C0BF5-980B-3F4A-72D0-42F02B3CB3BF}"/>
              </a:ext>
            </a:extLst>
          </p:cNvPr>
          <p:cNvSpPr txBox="1">
            <a:spLocks/>
          </p:cNvSpPr>
          <p:nvPr/>
        </p:nvSpPr>
        <p:spPr>
          <a:xfrm>
            <a:off x="0" y="5184149"/>
            <a:ext cx="7950200" cy="7985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Paramaribo, November 23</a:t>
            </a:r>
            <a:r>
              <a:rPr lang="en-US" sz="1800" baseline="30000" dirty="0">
                <a:solidFill>
                  <a:schemeClr val="bg1"/>
                </a:solidFill>
                <a:cs typeface="Calibri" panose="020F0502020204030204" pitchFamily="34" charset="0"/>
              </a:rPr>
              <a:t>rd</a:t>
            </a:r>
            <a:r>
              <a:rPr lang="en-US" sz="1800" dirty="0">
                <a:solidFill>
                  <a:schemeClr val="bg1"/>
                </a:solidFill>
                <a:cs typeface="Calibri" panose="020F0502020204030204" pitchFamily="34" charset="0"/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73601450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06D21E-394C-BE35-410E-01390EE91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399D5-5628-EF54-CD38-075577CB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DTI-R strategy to eliminate malaria in the Americas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60194-D310-E8A5-9B17-4BA5FB4669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10</a:t>
            </a:fld>
            <a:endParaRPr lang="en-US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AD90DD0-4D6E-2DF6-1BF0-370EE2DB8D88}"/>
              </a:ext>
            </a:extLst>
          </p:cNvPr>
          <p:cNvGrpSpPr/>
          <p:nvPr/>
        </p:nvGrpSpPr>
        <p:grpSpPr>
          <a:xfrm>
            <a:off x="2908005" y="1371603"/>
            <a:ext cx="6375989" cy="3540643"/>
            <a:chOff x="1594884" y="1371599"/>
            <a:chExt cx="6375989" cy="3540643"/>
          </a:xfrm>
        </p:grpSpPr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1BF06E4-91A4-7994-37E4-5F22AA7EE1E2}"/>
                </a:ext>
              </a:extLst>
            </p:cNvPr>
            <p:cNvSpPr/>
            <p:nvPr/>
          </p:nvSpPr>
          <p:spPr>
            <a:xfrm>
              <a:off x="1594884" y="1371600"/>
              <a:ext cx="1967023" cy="35406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AB07E1-BFF3-3A4C-BBBE-0831538F0953}"/>
                </a:ext>
              </a:extLst>
            </p:cNvPr>
            <p:cNvSpPr txBox="1"/>
            <p:nvPr/>
          </p:nvSpPr>
          <p:spPr>
            <a:xfrm>
              <a:off x="1751085" y="1509823"/>
              <a:ext cx="1654619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O" sz="1400" b="1" dirty="0"/>
                <a:t>DIAGNOSIS</a:t>
              </a:r>
            </a:p>
            <a:p>
              <a:pPr algn="ctr"/>
              <a:r>
                <a:rPr lang="en-US" sz="1200" dirty="0"/>
                <a:t>w</a:t>
              </a:r>
              <a:r>
                <a:rPr lang="en-CO" sz="1200" dirty="0"/>
                <a:t>ithin 48 hours</a:t>
              </a:r>
            </a:p>
            <a:p>
              <a:pPr algn="ctr"/>
              <a:r>
                <a:rPr lang="en-US" sz="1200" dirty="0"/>
                <a:t>f</a:t>
              </a:r>
              <a:r>
                <a:rPr lang="en-CO" sz="1200" dirty="0"/>
                <a:t>rom symptoms onset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B79F34E1-F49D-9C44-F2CE-CFC701458EE2}"/>
                </a:ext>
              </a:extLst>
            </p:cNvPr>
            <p:cNvSpPr/>
            <p:nvPr/>
          </p:nvSpPr>
          <p:spPr>
            <a:xfrm>
              <a:off x="3799367" y="1371599"/>
              <a:ext cx="1967023" cy="35406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E8B72F9-7E29-15C5-CD55-1C232032861C}"/>
                </a:ext>
              </a:extLst>
            </p:cNvPr>
            <p:cNvSpPr txBox="1"/>
            <p:nvPr/>
          </p:nvSpPr>
          <p:spPr>
            <a:xfrm>
              <a:off x="4019689" y="1509823"/>
              <a:ext cx="152638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O" sz="1400" b="1" dirty="0"/>
                <a:t>TREATMENT</a:t>
              </a:r>
            </a:p>
            <a:p>
              <a:pPr algn="ctr"/>
              <a:r>
                <a:rPr lang="es-ES" sz="1200" dirty="0" err="1"/>
                <a:t>On</a:t>
              </a:r>
              <a:r>
                <a:rPr lang="es-ES" sz="1200" dirty="0"/>
                <a:t> </a:t>
              </a:r>
              <a:r>
                <a:rPr lang="es-ES" sz="1200" dirty="0" err="1"/>
                <a:t>the</a:t>
              </a:r>
              <a:r>
                <a:rPr lang="es-ES" sz="1200" dirty="0"/>
                <a:t> </a:t>
              </a:r>
              <a:r>
                <a:rPr lang="es-ES" sz="1200" dirty="0" err="1"/>
                <a:t>same</a:t>
              </a:r>
              <a:r>
                <a:rPr lang="es-ES" sz="1200" dirty="0"/>
                <a:t> </a:t>
              </a:r>
              <a:r>
                <a:rPr lang="es-ES" sz="1200" dirty="0" err="1"/>
                <a:t>day</a:t>
              </a:r>
              <a:r>
                <a:rPr lang="es-ES" sz="1200" dirty="0"/>
                <a:t> </a:t>
              </a:r>
              <a:r>
                <a:rPr lang="es-ES" sz="1200" dirty="0" err="1"/>
                <a:t>of</a:t>
              </a:r>
              <a:endParaRPr lang="es-ES" sz="1200" dirty="0"/>
            </a:p>
            <a:p>
              <a:pPr algn="ctr"/>
              <a:r>
                <a:rPr lang="es-ES" sz="1200" i="1" dirty="0"/>
                <a:t>diagnosis</a:t>
              </a:r>
              <a:endParaRPr lang="en-CO" sz="1200" i="1" dirty="0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D240968-71A6-48CE-144B-8CEB4E68A80E}"/>
                </a:ext>
              </a:extLst>
            </p:cNvPr>
            <p:cNvSpPr/>
            <p:nvPr/>
          </p:nvSpPr>
          <p:spPr>
            <a:xfrm>
              <a:off x="6003850" y="1371599"/>
              <a:ext cx="1967023" cy="3540642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06A8CF-A394-E026-2D5E-F5D2082D4A5F}"/>
                </a:ext>
              </a:extLst>
            </p:cNvPr>
            <p:cNvSpPr txBox="1"/>
            <p:nvPr/>
          </p:nvSpPr>
          <p:spPr>
            <a:xfrm>
              <a:off x="6241312" y="1509823"/>
              <a:ext cx="154172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O" sz="1400" b="1" dirty="0"/>
                <a:t>RESPONSE</a:t>
              </a:r>
            </a:p>
            <a:p>
              <a:pPr algn="ctr"/>
              <a:r>
                <a:rPr lang="es-ES" sz="1200" b="1" dirty="0" err="1"/>
                <a:t>Detection</a:t>
              </a:r>
              <a:r>
                <a:rPr lang="es-ES" sz="1200" b="1" dirty="0"/>
                <a:t> </a:t>
              </a:r>
              <a:r>
                <a:rPr lang="es-ES" sz="1200" b="1" dirty="0" err="1"/>
                <a:t>of</a:t>
              </a:r>
              <a:r>
                <a:rPr lang="es-ES" sz="1200" b="1" dirty="0"/>
                <a:t> </a:t>
              </a:r>
              <a:r>
                <a:rPr lang="es-ES" sz="1200" b="1" dirty="0" err="1"/>
                <a:t>additional</a:t>
              </a:r>
              <a:r>
                <a:rPr lang="es-ES" sz="1200" b="1" dirty="0"/>
                <a:t> cases</a:t>
              </a:r>
            </a:p>
            <a:p>
              <a:pPr algn="ctr"/>
              <a:r>
                <a:rPr lang="es-ES" sz="1200" dirty="0" err="1"/>
                <a:t>within</a:t>
              </a:r>
              <a:r>
                <a:rPr lang="es-ES" sz="1200" dirty="0"/>
                <a:t> </a:t>
              </a:r>
              <a:r>
                <a:rPr lang="es-ES" sz="1200" dirty="0" err="1"/>
                <a:t>the</a:t>
              </a:r>
              <a:r>
                <a:rPr lang="es-ES" sz="1200" dirty="0"/>
                <a:t> </a:t>
              </a:r>
              <a:r>
                <a:rPr lang="es-ES" sz="1200" dirty="0" err="1"/>
                <a:t>first</a:t>
              </a:r>
              <a:r>
                <a:rPr lang="es-ES" sz="1200" dirty="0"/>
                <a:t> 7 </a:t>
              </a:r>
              <a:r>
                <a:rPr lang="es-ES" sz="1200" dirty="0" err="1"/>
                <a:t>days</a:t>
              </a:r>
              <a:r>
                <a:rPr lang="es-ES" sz="1200" dirty="0"/>
                <a:t> </a:t>
              </a:r>
              <a:r>
                <a:rPr lang="es-ES" sz="1200" dirty="0" err="1"/>
                <a:t>from</a:t>
              </a:r>
              <a:r>
                <a:rPr lang="es-ES" sz="1200" dirty="0"/>
                <a:t> </a:t>
              </a:r>
              <a:r>
                <a:rPr lang="es-ES" sz="1200" i="1" dirty="0"/>
                <a:t>diagnosis</a:t>
              </a:r>
              <a:endParaRPr lang="en-CO" sz="1200" i="1" dirty="0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2849E568-18CB-3C8A-C0E7-C79B1B5536F1}"/>
                </a:ext>
              </a:extLst>
            </p:cNvPr>
            <p:cNvSpPr/>
            <p:nvPr/>
          </p:nvSpPr>
          <p:spPr>
            <a:xfrm>
              <a:off x="1751085" y="2523244"/>
              <a:ext cx="1654619" cy="475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0D24D0D-0E29-019E-C742-3F561F8010A1}"/>
                </a:ext>
              </a:extLst>
            </p:cNvPr>
            <p:cNvSpPr txBox="1"/>
            <p:nvPr/>
          </p:nvSpPr>
          <p:spPr>
            <a:xfrm>
              <a:off x="1901766" y="2615602"/>
              <a:ext cx="14302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O" sz="1200" b="1" dirty="0"/>
                <a:t>Suspected cases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08F4208-BC72-CD9A-D44E-D8E0C176A583}"/>
                </a:ext>
              </a:extLst>
            </p:cNvPr>
            <p:cNvSpPr/>
            <p:nvPr/>
          </p:nvSpPr>
          <p:spPr>
            <a:xfrm>
              <a:off x="1751085" y="3729942"/>
              <a:ext cx="1654619" cy="475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C2112DF-4580-9B45-4F84-D6E628E52E34}"/>
                </a:ext>
              </a:extLst>
            </p:cNvPr>
            <p:cNvSpPr txBox="1"/>
            <p:nvPr/>
          </p:nvSpPr>
          <p:spPr>
            <a:xfrm>
              <a:off x="1828830" y="3829010"/>
              <a:ext cx="159530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O" sz="1200" b="1" dirty="0"/>
                <a:t>Microscopy or RDT</a:t>
              </a:r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A586B4A1-6E58-7C70-165E-8762E1B36079}"/>
                </a:ext>
              </a:extLst>
            </p:cNvPr>
            <p:cNvSpPr/>
            <p:nvPr/>
          </p:nvSpPr>
          <p:spPr>
            <a:xfrm>
              <a:off x="3955569" y="3738460"/>
              <a:ext cx="1654619" cy="475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2877917-832B-0751-3AB5-63B5CB72B7A0}"/>
                </a:ext>
              </a:extLst>
            </p:cNvPr>
            <p:cNvSpPr txBox="1"/>
            <p:nvPr/>
          </p:nvSpPr>
          <p:spPr>
            <a:xfrm>
              <a:off x="4095831" y="3829010"/>
              <a:ext cx="14654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O" sz="1200" b="1" dirty="0"/>
                <a:t>Start of treatment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2D18D392-83DF-3941-327B-DD7E0B0FE581}"/>
                </a:ext>
              </a:extLst>
            </p:cNvPr>
            <p:cNvSpPr/>
            <p:nvPr/>
          </p:nvSpPr>
          <p:spPr>
            <a:xfrm>
              <a:off x="6154683" y="3738460"/>
              <a:ext cx="1654619" cy="47513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1787960-F2E4-A65E-6CAF-9A325D6E0161}"/>
                </a:ext>
              </a:extLst>
            </p:cNvPr>
            <p:cNvSpPr txBox="1"/>
            <p:nvPr/>
          </p:nvSpPr>
          <p:spPr>
            <a:xfrm>
              <a:off x="6245252" y="3751931"/>
              <a:ext cx="147348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O" sz="1200" b="1" dirty="0"/>
                <a:t>Reactive Case </a:t>
              </a:r>
            </a:p>
            <a:p>
              <a:pPr algn="ctr"/>
              <a:r>
                <a:rPr lang="en-CO" sz="1200" b="1" dirty="0"/>
                <a:t>Detection (RACD)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1AF41C33-0B30-6B7D-8702-454CB368C23B}"/>
                </a:ext>
              </a:extLst>
            </p:cNvPr>
            <p:cNvSpPr/>
            <p:nvPr/>
          </p:nvSpPr>
          <p:spPr>
            <a:xfrm>
              <a:off x="4325625" y="2665145"/>
              <a:ext cx="3116597" cy="717553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F6C72BE-AF89-306A-DE46-F60708CC82C5}"/>
                </a:ext>
              </a:extLst>
            </p:cNvPr>
            <p:cNvSpPr txBox="1"/>
            <p:nvPr/>
          </p:nvSpPr>
          <p:spPr>
            <a:xfrm>
              <a:off x="4328018" y="2681677"/>
              <a:ext cx="311659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O" sz="1400" b="1" dirty="0"/>
                <a:t>INVESTIGATION</a:t>
              </a:r>
            </a:p>
            <a:p>
              <a:pPr algn="ctr"/>
              <a:r>
                <a:rPr lang="en-CO" sz="1200" dirty="0"/>
                <a:t>Case investigation and classification within 3 days from </a:t>
              </a:r>
              <a:r>
                <a:rPr lang="en-CO" sz="1200" i="1" dirty="0"/>
                <a:t>diagnosis</a:t>
              </a:r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F689960B-D5FF-439B-9F57-6575043C59BB}"/>
                </a:ext>
              </a:extLst>
            </p:cNvPr>
            <p:cNvCxnSpPr>
              <a:stCxn id="15" idx="2"/>
              <a:endCxn id="17" idx="0"/>
            </p:cNvCxnSpPr>
            <p:nvPr/>
          </p:nvCxnSpPr>
          <p:spPr>
            <a:xfrm>
              <a:off x="2578395" y="2998380"/>
              <a:ext cx="0" cy="7315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0BC36169-F77F-F787-564A-0EFE6CC7E2FB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flipV="1">
              <a:off x="4782879" y="3382698"/>
              <a:ext cx="0" cy="355762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E7EFAAF7-1B7C-A955-99BA-4513411E9013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>
              <a:off x="6981993" y="3382698"/>
              <a:ext cx="0" cy="36923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3E6D8B9-7A62-A2CD-7FDE-1FC89F6FB6F4}"/>
                </a:ext>
              </a:extLst>
            </p:cNvPr>
            <p:cNvCxnSpPr>
              <a:cxnSpLocks/>
              <a:stCxn id="18" idx="3"/>
              <a:endCxn id="19" idx="1"/>
            </p:cNvCxnSpPr>
            <p:nvPr/>
          </p:nvCxnSpPr>
          <p:spPr>
            <a:xfrm>
              <a:off x="3424139" y="3967510"/>
              <a:ext cx="531430" cy="8518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Curved Up Arrow 39">
              <a:extLst>
                <a:ext uri="{FF2B5EF4-FFF2-40B4-BE49-F238E27FC236}">
                  <a16:creationId xmlns:a16="http://schemas.microsoft.com/office/drawing/2014/main" id="{A74721E0-0F7A-91CB-3946-3B2419D40ECB}"/>
                </a:ext>
              </a:extLst>
            </p:cNvPr>
            <p:cNvSpPr/>
            <p:nvPr/>
          </p:nvSpPr>
          <p:spPr>
            <a:xfrm flipH="1">
              <a:off x="2445487" y="4218378"/>
              <a:ext cx="4630480" cy="595790"/>
            </a:xfrm>
            <a:prstGeom prst="curvedUpArrow">
              <a:avLst>
                <a:gd name="adj1" fmla="val 25000"/>
                <a:gd name="adj2" fmla="val 49625"/>
                <a:gd name="adj3" fmla="val 14344"/>
              </a:avLst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>
                <a:solidFill>
                  <a:schemeClr val="tx1"/>
                </a:solidFill>
              </a:endParaRPr>
            </a:p>
          </p:txBody>
        </p: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id="{34B34676-9B19-24C1-68B4-E5CFE53D01B7}"/>
              </a:ext>
            </a:extLst>
          </p:cNvPr>
          <p:cNvSpPr txBox="1"/>
          <p:nvPr/>
        </p:nvSpPr>
        <p:spPr>
          <a:xfrm>
            <a:off x="838199" y="1479049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b="1" dirty="0">
                <a:solidFill>
                  <a:schemeClr val="accent6"/>
                </a:solidFill>
              </a:rPr>
              <a:t>Suspicion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19497E2-CE25-2D03-A31C-C325296F2EB5}"/>
              </a:ext>
            </a:extLst>
          </p:cNvPr>
          <p:cNvSpPr txBox="1"/>
          <p:nvPr/>
        </p:nvSpPr>
        <p:spPr>
          <a:xfrm>
            <a:off x="10066268" y="4473090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b="1" dirty="0">
                <a:solidFill>
                  <a:schemeClr val="accent6"/>
                </a:solidFill>
              </a:rPr>
              <a:t>Suspicion</a:t>
            </a:r>
          </a:p>
        </p:txBody>
      </p:sp>
      <p:sp>
        <p:nvSpPr>
          <p:cNvPr id="45" name="Right Arrow 44">
            <a:extLst>
              <a:ext uri="{FF2B5EF4-FFF2-40B4-BE49-F238E27FC236}">
                <a16:creationId xmlns:a16="http://schemas.microsoft.com/office/drawing/2014/main" id="{1B29F563-A234-E4C6-2E57-FF0D7AD78FA7}"/>
              </a:ext>
            </a:extLst>
          </p:cNvPr>
          <p:cNvSpPr/>
          <p:nvPr/>
        </p:nvSpPr>
        <p:spPr>
          <a:xfrm>
            <a:off x="2125731" y="1571382"/>
            <a:ext cx="701015" cy="18466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sp>
        <p:nvSpPr>
          <p:cNvPr id="46" name="Right Arrow 45">
            <a:extLst>
              <a:ext uri="{FF2B5EF4-FFF2-40B4-BE49-F238E27FC236}">
                <a16:creationId xmlns:a16="http://schemas.microsoft.com/office/drawing/2014/main" id="{6EE09FA7-1969-0471-2625-BA691BF0CC6F}"/>
              </a:ext>
            </a:extLst>
          </p:cNvPr>
          <p:cNvSpPr/>
          <p:nvPr/>
        </p:nvSpPr>
        <p:spPr>
          <a:xfrm>
            <a:off x="9376271" y="4565423"/>
            <a:ext cx="701015" cy="18466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O"/>
          </a:p>
        </p:txBody>
      </p:sp>
      <p:pic>
        <p:nvPicPr>
          <p:cNvPr id="54" name="Graphic 53" descr="Head with gears with solid fill">
            <a:extLst>
              <a:ext uri="{FF2B5EF4-FFF2-40B4-BE49-F238E27FC236}">
                <a16:creationId xmlns:a16="http://schemas.microsoft.com/office/drawing/2014/main" id="{EE0291C2-DB4C-B55D-FC10-60CE9939E1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4765" y="1846416"/>
            <a:ext cx="914400" cy="914400"/>
          </a:xfrm>
          <a:prstGeom prst="rect">
            <a:avLst/>
          </a:prstGeom>
        </p:spPr>
      </p:pic>
      <p:pic>
        <p:nvPicPr>
          <p:cNvPr id="55" name="Graphic 54" descr="Head with gears with solid fill">
            <a:extLst>
              <a:ext uri="{FF2B5EF4-FFF2-40B4-BE49-F238E27FC236}">
                <a16:creationId xmlns:a16="http://schemas.microsoft.com/office/drawing/2014/main" id="{3442BAAC-5455-69E3-4D70-385697A96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52834" y="4841299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7963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04C88-E405-308D-4123-29BB277F54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933C2-1086-3C78-0440-FE5FE0ACD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8F2E3-234D-3033-B97C-E28BC304C4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4885"/>
            <a:ext cx="6486940" cy="4918240"/>
          </a:xfrm>
        </p:spPr>
        <p:txBody>
          <a:bodyPr>
            <a:normAutofit/>
          </a:bodyPr>
          <a:lstStyle/>
          <a:p>
            <a:r>
              <a:rPr lang="en-US" sz="2000" dirty="0">
                <a:cs typeface="Calibri Light" panose="020F0302020204030204" pitchFamily="34" charset="0"/>
              </a:rPr>
              <a:t>Malaria is a </a:t>
            </a:r>
            <a:r>
              <a:rPr lang="en-US" sz="2000" b="1" dirty="0">
                <a:cs typeface="Calibri Light" panose="020F0302020204030204" pitchFamily="34" charset="0"/>
              </a:rPr>
              <a:t>human disease </a:t>
            </a:r>
            <a:r>
              <a:rPr lang="en-US" sz="2000" dirty="0">
                <a:cs typeface="Calibri Light" panose="020F0302020204030204" pitchFamily="34" charset="0"/>
              </a:rPr>
              <a:t>(humans are the only reservoir of malaria parasites).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Accurate, quick, non-expensive, and easy-to-use confirmatory </a:t>
            </a:r>
            <a:r>
              <a:rPr lang="en-US" sz="2000" b="1" dirty="0">
                <a:cs typeface="Calibri Light" panose="020F0302020204030204" pitchFamily="34" charset="0"/>
              </a:rPr>
              <a:t>diagnosis tools </a:t>
            </a:r>
            <a:r>
              <a:rPr lang="en-US" sz="2000" dirty="0">
                <a:cs typeface="Calibri Light" panose="020F0302020204030204" pitchFamily="34" charset="0"/>
              </a:rPr>
              <a:t>(RDT) are widely available.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Antimalarial </a:t>
            </a:r>
            <a:r>
              <a:rPr lang="en-US" sz="2000" b="1" dirty="0">
                <a:cs typeface="Calibri Light" panose="020F0302020204030204" pitchFamily="34" charset="0"/>
              </a:rPr>
              <a:t>medications are curative</a:t>
            </a:r>
            <a:r>
              <a:rPr lang="en-US" sz="2000" dirty="0">
                <a:cs typeface="Calibri Light" panose="020F0302020204030204" pitchFamily="34" charset="0"/>
              </a:rPr>
              <a:t>, stable, well-tolerated, and cost-effective.</a:t>
            </a:r>
          </a:p>
          <a:p>
            <a:endParaRPr lang="en-US" sz="2000" dirty="0">
              <a:cs typeface="Calibri Light" panose="020F0302020204030204" pitchFamily="34" charset="0"/>
            </a:endParaRPr>
          </a:p>
          <a:p>
            <a:r>
              <a:rPr lang="en-US" sz="2000" i="1" dirty="0">
                <a:cs typeface="Calibri Light" panose="020F0302020204030204" pitchFamily="34" charset="0"/>
              </a:rPr>
              <a:t>Therefore, </a:t>
            </a:r>
            <a:r>
              <a:rPr lang="en-US" sz="2000" b="1" i="1" dirty="0">
                <a:cs typeface="Calibri Light" panose="020F0302020204030204" pitchFamily="34" charset="0"/>
              </a:rPr>
              <a:t>elimination is a feasible goal</a:t>
            </a:r>
            <a:r>
              <a:rPr lang="en-US" sz="2000" i="1" dirty="0">
                <a:cs typeface="Calibri Light" panose="020F0302020204030204" pitchFamily="34" charset="0"/>
              </a:rPr>
              <a:t>.</a:t>
            </a:r>
          </a:p>
          <a:p>
            <a:endParaRPr lang="en-US" sz="2000" dirty="0">
              <a:cs typeface="Calibri Light" panose="020F0302020204030204" pitchFamily="34" charset="0"/>
            </a:endParaRPr>
          </a:p>
          <a:p>
            <a:r>
              <a:rPr lang="en-US" sz="2000" b="1" dirty="0">
                <a:cs typeface="Calibri Light" panose="020F0302020204030204" pitchFamily="34" charset="0"/>
              </a:rPr>
              <a:t>Primary healthcare workers </a:t>
            </a:r>
            <a:r>
              <a:rPr lang="en-US" sz="2000" dirty="0">
                <a:cs typeface="Calibri Light" panose="020F0302020204030204" pitchFamily="34" charset="0"/>
              </a:rPr>
              <a:t>are the country’s first line of defense in detecting imported cases promptly.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B7D25E-A05C-1177-A8F5-053BF16856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Picture 5" descr="A sign in the shape of a heart&#10;&#10;Description automatically generated">
            <a:extLst>
              <a:ext uri="{FF2B5EF4-FFF2-40B4-BE49-F238E27FC236}">
                <a16:creationId xmlns:a16="http://schemas.microsoft.com/office/drawing/2014/main" id="{F8C6726A-2638-0CA2-ED34-2312517537B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2"/>
          <a:stretch/>
        </p:blipFill>
        <p:spPr>
          <a:xfrm>
            <a:off x="8213364" y="3997903"/>
            <a:ext cx="3140436" cy="2027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8" name="Picture 7" descr="A building with a flag and a flagpole&#10;&#10;Description automatically generated">
            <a:extLst>
              <a:ext uri="{FF2B5EF4-FFF2-40B4-BE49-F238E27FC236}">
                <a16:creationId xmlns:a16="http://schemas.microsoft.com/office/drawing/2014/main" id="{2534DC5D-BB8D-0896-4124-8CF42655520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118" y="739007"/>
            <a:ext cx="2324928" cy="309990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8497375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B01DEA3-D8C1-B269-BB5E-6DF9824C3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C058B9-D1D6-F6C6-8227-884BC67FB16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" r="-160" b="21272"/>
          <a:stretch/>
        </p:blipFill>
        <p:spPr>
          <a:xfrm>
            <a:off x="870098" y="1830117"/>
            <a:ext cx="6285614" cy="370547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65477768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78CB-84D6-4260-A6E8-C6F14FC77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1412A2-299E-2E8A-474D-F4F490E602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Malaria Elimination Essential Glossary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1C0DF-1F5E-21B1-859D-33982EB5F3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5642" y="743579"/>
            <a:ext cx="5702710" cy="51895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Malaria elimination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Interruption of local transmission (zero indigenous cases) of all human malaria parasites in a defined geographical area.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Malaria eradication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Permanent reduction to zero of worldwide incidence of infection caused by all human malaria parasites.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Malaria reintroduction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Occurrence of introduced cases in a country or area where malaria had been eliminated.</a:t>
            </a:r>
          </a:p>
          <a:p>
            <a:pPr marL="0" indent="0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Malaria transmission re-establishment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Renewed presence of locally acquired malaria infection due to repeated cycles of mosquito-borne infections in an area where transmission had been interrupted.</a:t>
            </a:r>
          </a:p>
          <a:p>
            <a:pPr marL="0" indent="0">
              <a:buNone/>
            </a:pPr>
            <a:r>
              <a:rPr lang="en-US" sz="1800" b="1" dirty="0">
                <a:cs typeface="Calibri Light" panose="020F0302020204030204" pitchFamily="34" charset="0"/>
              </a:rPr>
              <a:t>Malaria suspected case</a:t>
            </a:r>
            <a:r>
              <a:rPr lang="en-US" sz="1800" dirty="0">
                <a:cs typeface="Calibri Light" panose="020F0302020204030204" pitchFamily="34" charset="0"/>
              </a:rPr>
              <a:t>: An individual who a healthcare worker (institutional or community) infers is likely to be a malaria case based on symptoms and/or origin place (travel history).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07DEBE-413D-C643-31F1-3AF2B57F6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3C6E6C1-24A5-CA6E-C51A-3CF085F2318C}"/>
              </a:ext>
            </a:extLst>
          </p:cNvPr>
          <p:cNvSpPr txBox="1">
            <a:spLocks/>
          </p:cNvSpPr>
          <p:nvPr/>
        </p:nvSpPr>
        <p:spPr>
          <a:xfrm>
            <a:off x="6233650" y="743579"/>
            <a:ext cx="5702710" cy="51895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cs typeface="Calibri Light" panose="020F0302020204030204" pitchFamily="34" charset="0"/>
              </a:rPr>
              <a:t>Malaria confirmed case</a:t>
            </a:r>
            <a:r>
              <a:rPr lang="en-US" sz="1800" dirty="0">
                <a:cs typeface="Calibri Light" panose="020F0302020204030204" pitchFamily="34" charset="0"/>
              </a:rPr>
              <a:t>: A suspected case confirmed by a parasitological test (microscopy or RDT).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cs typeface="Calibri Light" panose="020F0302020204030204" pitchFamily="34" charset="0"/>
              </a:rPr>
              <a:t>Case investigation</a:t>
            </a:r>
            <a:r>
              <a:rPr lang="en-US" sz="1800" dirty="0">
                <a:cs typeface="Calibri Light" panose="020F0302020204030204" pitchFamily="34" charset="0"/>
              </a:rPr>
              <a:t>: Collection of information to allow the proper classification of a malaria case.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cs typeface="Calibri Light" panose="020F0302020204030204" pitchFamily="34" charset="0"/>
              </a:rPr>
              <a:t>Imported case</a:t>
            </a:r>
            <a:r>
              <a:rPr lang="en-US" sz="1800" dirty="0">
                <a:cs typeface="Calibri Light" panose="020F0302020204030204" pitchFamily="34" charset="0"/>
              </a:rPr>
              <a:t>: A confirmed case in which the patient acquired the infection outside the area where it was diagnosed (usually in another country).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cs typeface="Calibri Light" panose="020F0302020204030204" pitchFamily="34" charset="0"/>
              </a:rPr>
              <a:t>Introduced case</a:t>
            </a:r>
            <a:r>
              <a:rPr lang="en-US" sz="1800" dirty="0">
                <a:cs typeface="Calibri Light" panose="020F0302020204030204" pitchFamily="34" charset="0"/>
              </a:rPr>
              <a:t>: A confirmed case contracted locally, with strong epidemiological evidence linking it directly to a known imported case (first-generation local transmission).</a:t>
            </a:r>
          </a:p>
          <a:p>
            <a:pPr marL="0" indent="0">
              <a:buFont typeface="Arial"/>
              <a:buNone/>
            </a:pPr>
            <a:r>
              <a:rPr lang="en-US" sz="1800" b="1" dirty="0">
                <a:cs typeface="Calibri Light" panose="020F0302020204030204" pitchFamily="34" charset="0"/>
              </a:rPr>
              <a:t>Indigenous case</a:t>
            </a:r>
            <a:r>
              <a:rPr lang="en-US" sz="1800" dirty="0">
                <a:cs typeface="Calibri Light" panose="020F0302020204030204" pitchFamily="34" charset="0"/>
              </a:rPr>
              <a:t>: A confirmed case contracted locally with no evidence of importation or direct link to transmission from an imported case.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DB58948-8FDF-16DC-1E58-A0625EE557F6}"/>
              </a:ext>
            </a:extLst>
          </p:cNvPr>
          <p:cNvSpPr txBox="1"/>
          <p:nvPr/>
        </p:nvSpPr>
        <p:spPr>
          <a:xfrm>
            <a:off x="876300" y="5867400"/>
            <a:ext cx="839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World Health Organization (WHO). 2021 update. WHO malaria terminology. Geneva. </a:t>
            </a:r>
            <a:r>
              <a:rPr lang="en-US" sz="1000" i="1" dirty="0" err="1"/>
              <a:t>Licence</a:t>
            </a:r>
            <a:r>
              <a:rPr lang="en-US" sz="1000" i="1" dirty="0"/>
              <a:t>: CC BY-NC-SA 3.0 IGO.</a:t>
            </a:r>
            <a:endParaRPr lang="en-CO" sz="1000" i="1" dirty="0"/>
          </a:p>
        </p:txBody>
      </p:sp>
    </p:spTree>
    <p:extLst>
      <p:ext uri="{BB962C8B-B14F-4D97-AF65-F5344CB8AC3E}">
        <p14:creationId xmlns:p14="http://schemas.microsoft.com/office/powerpoint/2010/main" val="177331245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41BC7-59E8-A1CD-5DDD-26302BE7BE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C04C1-2680-B728-4313-BF2A20671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Countries with indigenous malaria cases in 2000 and their status by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72CA6B-1EA4-F076-4D62-EDA8ED77CC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40FB7-779B-E2B5-1325-AE9E983C82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75" y="571242"/>
            <a:ext cx="10026650" cy="524535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FE5F8A9-2FAD-B543-4370-2C0403F0524B}"/>
              </a:ext>
            </a:extLst>
          </p:cNvPr>
          <p:cNvSpPr txBox="1"/>
          <p:nvPr/>
        </p:nvSpPr>
        <p:spPr>
          <a:xfrm>
            <a:off x="876300" y="5867400"/>
            <a:ext cx="839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World Health Organization (WHO). World Malaria Report 2023.</a:t>
            </a:r>
            <a:endParaRPr lang="en-CO" sz="1000" i="1" dirty="0"/>
          </a:p>
        </p:txBody>
      </p:sp>
    </p:spTree>
    <p:extLst>
      <p:ext uri="{BB962C8B-B14F-4D97-AF65-F5344CB8AC3E}">
        <p14:creationId xmlns:p14="http://schemas.microsoft.com/office/powerpoint/2010/main" val="40064376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EB73E4-8FAE-F723-E3F2-C0A5568113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75B71-B0C3-4A6B-B051-B928C7B2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Malaria burden per World region,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A5E7E-1283-2650-6B43-DACE3117F3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1E91E0-BC74-3ED4-B3CE-4E81D3D1ED5F}"/>
              </a:ext>
            </a:extLst>
          </p:cNvPr>
          <p:cNvSpPr txBox="1"/>
          <p:nvPr/>
        </p:nvSpPr>
        <p:spPr>
          <a:xfrm>
            <a:off x="876300" y="5867400"/>
            <a:ext cx="839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World Health Organization (WHO). World Malaria Report 2023 data.</a:t>
            </a:r>
            <a:endParaRPr lang="en-CO" sz="1000" i="1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9F67D0-FF52-826D-3AD2-35EF4832940D}"/>
              </a:ext>
            </a:extLst>
          </p:cNvPr>
          <p:cNvGrpSpPr/>
          <p:nvPr/>
        </p:nvGrpSpPr>
        <p:grpSpPr>
          <a:xfrm>
            <a:off x="8018374" y="243588"/>
            <a:ext cx="1739900" cy="1717374"/>
            <a:chOff x="5903917" y="363793"/>
            <a:chExt cx="1739900" cy="1717374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4B3FF33C-CB79-B254-641F-6177FEAE93E0}"/>
                </a:ext>
              </a:extLst>
            </p:cNvPr>
            <p:cNvSpPr/>
            <p:nvPr/>
          </p:nvSpPr>
          <p:spPr>
            <a:xfrm>
              <a:off x="5903917" y="363793"/>
              <a:ext cx="1739900" cy="171737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73210F3-32F8-32F4-AEC6-00F62D2515FA}"/>
                </a:ext>
              </a:extLst>
            </p:cNvPr>
            <p:cNvSpPr txBox="1"/>
            <p:nvPr/>
          </p:nvSpPr>
          <p:spPr>
            <a:xfrm>
              <a:off x="5903917" y="925667"/>
              <a:ext cx="1739900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CO" sz="1400" b="1" dirty="0">
                  <a:solidFill>
                    <a:schemeClr val="bg1"/>
                  </a:solidFill>
                </a:rPr>
                <a:t>482,000 cases</a:t>
              </a:r>
            </a:p>
            <a:p>
              <a:pPr algn="ctr"/>
              <a:r>
                <a:rPr lang="en-CO" sz="1200" dirty="0">
                  <a:solidFill>
                    <a:schemeClr val="bg1"/>
                  </a:solidFill>
                </a:rPr>
                <a:t>(0.2% of global cases)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C388C92-EAAD-01D9-44B0-C71CE8D7C033}"/>
              </a:ext>
            </a:extLst>
          </p:cNvPr>
          <p:cNvGrpSpPr/>
          <p:nvPr/>
        </p:nvGrpSpPr>
        <p:grpSpPr>
          <a:xfrm>
            <a:off x="788223" y="1171889"/>
            <a:ext cx="4826000" cy="4514221"/>
            <a:chOff x="1270000" y="1171889"/>
            <a:chExt cx="4826000" cy="4514221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918AF6D6-47CB-0BD2-FF4D-01C1FDF43C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460"/>
            <a:stretch/>
          </p:blipFill>
          <p:spPr bwMode="auto">
            <a:xfrm>
              <a:off x="1270000" y="1171889"/>
              <a:ext cx="4826000" cy="4514221"/>
            </a:xfrm>
            <a:prstGeom prst="rect">
              <a:avLst/>
            </a:prstGeom>
            <a:noFill/>
            <a:ln>
              <a:solidFill>
                <a:schemeClr val="bg2">
                  <a:lumMod val="90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CF8001F-CB94-AEBF-9869-E4ACF9EAEA8F}"/>
                </a:ext>
              </a:extLst>
            </p:cNvPr>
            <p:cNvSpPr/>
            <p:nvPr/>
          </p:nvSpPr>
          <p:spPr>
            <a:xfrm>
              <a:off x="4813300" y="1955800"/>
              <a:ext cx="990600" cy="1041400"/>
            </a:xfrm>
            <a:prstGeom prst="rect">
              <a:avLst/>
            </a:prstGeom>
            <a:solidFill>
              <a:srgbClr val="F4F0E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A021F-91A0-1B53-AC1E-D16899215740}"/>
              </a:ext>
            </a:extLst>
          </p:cNvPr>
          <p:cNvCxnSpPr>
            <a:cxnSpLocks/>
            <a:endCxn id="3" idx="1"/>
          </p:cNvCxnSpPr>
          <p:nvPr/>
        </p:nvCxnSpPr>
        <p:spPr>
          <a:xfrm flipV="1">
            <a:off x="4593266" y="1051684"/>
            <a:ext cx="3425108" cy="2040396"/>
          </a:xfrm>
          <a:prstGeom prst="straightConnector1">
            <a:avLst/>
          </a:prstGeom>
          <a:ln w="28575">
            <a:solidFill>
              <a:srgbClr val="1F6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CCF7589B-6FB0-652B-A4F5-6FB668DDBAA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" t="10368" r="-348" b="14278"/>
          <a:stretch/>
        </p:blipFill>
        <p:spPr>
          <a:xfrm>
            <a:off x="6301600" y="2537754"/>
            <a:ext cx="5173448" cy="315818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457E734-ADE5-4F9A-E6D2-40C57F431355}"/>
              </a:ext>
            </a:extLst>
          </p:cNvPr>
          <p:cNvSpPr txBox="1"/>
          <p:nvPr/>
        </p:nvSpPr>
        <p:spPr>
          <a:xfrm>
            <a:off x="6314425" y="2254444"/>
            <a:ext cx="52068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200" dirty="0"/>
              <a:t>Number of malaria cases per year per 1,000 population at risk, 2000-2021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A224BBF-A72D-7429-3F66-F59F57E7B329}"/>
              </a:ext>
            </a:extLst>
          </p:cNvPr>
          <p:cNvCxnSpPr>
            <a:cxnSpLocks/>
          </p:cNvCxnSpPr>
          <p:nvPr/>
        </p:nvCxnSpPr>
        <p:spPr>
          <a:xfrm flipH="1">
            <a:off x="11353800" y="5209953"/>
            <a:ext cx="637953" cy="0"/>
          </a:xfrm>
          <a:prstGeom prst="straightConnector1">
            <a:avLst/>
          </a:prstGeom>
          <a:ln w="28575">
            <a:solidFill>
              <a:srgbClr val="1F609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20791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714322-3B1B-6A0F-4521-7944EC549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0D3F2-351A-4DCF-CFC5-486936CCA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Malaria cases distribution in the Americas, 2022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2E09A9-F8F6-109F-A6BF-095ED6358A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E0E62F-21BB-40B4-18AE-A302A93F4B7C}"/>
              </a:ext>
            </a:extLst>
          </p:cNvPr>
          <p:cNvSpPr txBox="1"/>
          <p:nvPr/>
        </p:nvSpPr>
        <p:spPr>
          <a:xfrm>
            <a:off x="876300" y="5867400"/>
            <a:ext cx="839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World Health Organization (WHO). World Malaria Report 2023.</a:t>
            </a:r>
            <a:endParaRPr lang="en-CO" sz="10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4E4089-4E06-14E2-AA26-A6519A7DD4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46" y="1178322"/>
            <a:ext cx="2921000" cy="203033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5BD221-E38E-C836-7F9C-EA807BFCF80A}"/>
              </a:ext>
            </a:extLst>
          </p:cNvPr>
          <p:cNvSpPr txBox="1"/>
          <p:nvPr/>
        </p:nvSpPr>
        <p:spPr>
          <a:xfrm>
            <a:off x="1494823" y="808646"/>
            <a:ext cx="370325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200" dirty="0"/>
              <a:t>Confirmed malaria cases per 1000 population, 2022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BB8A22-099D-E09A-C6F5-FD658EFFA0B1}"/>
              </a:ext>
            </a:extLst>
          </p:cNvPr>
          <p:cNvSpPr txBox="1"/>
          <p:nvPr/>
        </p:nvSpPr>
        <p:spPr>
          <a:xfrm>
            <a:off x="6903160" y="888686"/>
            <a:ext cx="368863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200" dirty="0"/>
              <a:t>Share of estimated malaria cases per country, 2022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287CC0-3AE2-E9C7-E10E-82099652D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0992" y="3559925"/>
            <a:ext cx="4455113" cy="2316285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45FD0F-258F-54E2-50EA-C6472816C713}"/>
              </a:ext>
            </a:extLst>
          </p:cNvPr>
          <p:cNvSpPr txBox="1"/>
          <p:nvPr/>
        </p:nvSpPr>
        <p:spPr>
          <a:xfrm>
            <a:off x="6358285" y="3284439"/>
            <a:ext cx="47205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200" dirty="0"/>
              <a:t>Number of malaria cases in the Americas region, per country, 2022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E9B325B-74AF-CE16-A6F6-9EB3C545AE20}"/>
              </a:ext>
            </a:extLst>
          </p:cNvPr>
          <p:cNvGrpSpPr/>
          <p:nvPr/>
        </p:nvGrpSpPr>
        <p:grpSpPr>
          <a:xfrm>
            <a:off x="1409702" y="1142167"/>
            <a:ext cx="3873500" cy="4573666"/>
            <a:chOff x="1409702" y="1142167"/>
            <a:chExt cx="3873500" cy="45736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31B60D5-04D0-1BA1-4F24-983DC69FC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09702" y="1142167"/>
              <a:ext cx="3873500" cy="4573666"/>
            </a:xfrm>
            <a:prstGeom prst="rect">
              <a:avLst/>
            </a:prstGeom>
            <a:ln>
              <a:solidFill>
                <a:schemeClr val="bg2">
                  <a:lumMod val="90000"/>
                </a:schemeClr>
              </a:solidFill>
            </a:ln>
          </p:spPr>
        </p:pic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6FE9641-84CC-C22B-128B-9C4DF11382C2}"/>
                </a:ext>
              </a:extLst>
            </p:cNvPr>
            <p:cNvSpPr/>
            <p:nvPr/>
          </p:nvSpPr>
          <p:spPr>
            <a:xfrm>
              <a:off x="4283242" y="2733575"/>
              <a:ext cx="48126" cy="52939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O"/>
            </a:p>
          </p:txBody>
        </p:sp>
      </p:grpSp>
    </p:spTree>
    <p:extLst>
      <p:ext uri="{BB962C8B-B14F-4D97-AF65-F5344CB8AC3E}">
        <p14:creationId xmlns:p14="http://schemas.microsoft.com/office/powerpoint/2010/main" val="33586765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78B04-3EA2-21B2-702E-BBCE9B3A11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8553C-4D1E-6AB7-F4D3-F1604C075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Countries certified as malaria-free and the next candidates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AE29D5-E604-CA1E-D9EA-B2FF75E7E7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35B07A-DC0F-830F-3AC8-2A0338D92F29}"/>
              </a:ext>
            </a:extLst>
          </p:cNvPr>
          <p:cNvSpPr txBox="1"/>
          <p:nvPr/>
        </p:nvSpPr>
        <p:spPr>
          <a:xfrm>
            <a:off x="876300" y="5867400"/>
            <a:ext cx="839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World Health Organization (WHO). World Malaria Report 2023.</a:t>
            </a:r>
            <a:endParaRPr lang="en-CO" sz="1000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2375962-4453-D631-E8D4-8B6935CA4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247" y="1412423"/>
            <a:ext cx="7011916" cy="3611861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3D28B67-F2CE-A7CC-53F0-9FF70806CF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37" y="1801926"/>
            <a:ext cx="4805124" cy="2824154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9B6F557-E732-E7CE-13E1-D4250B368BB6}"/>
              </a:ext>
            </a:extLst>
          </p:cNvPr>
          <p:cNvSpPr txBox="1"/>
          <p:nvPr/>
        </p:nvSpPr>
        <p:spPr>
          <a:xfrm>
            <a:off x="6352900" y="1100860"/>
            <a:ext cx="44246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200" dirty="0"/>
              <a:t>25 Countries and areas selected for the WHO E-2025 initiative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54A041D-74B3-8BDE-04E2-19590EDFFA49}"/>
              </a:ext>
            </a:extLst>
          </p:cNvPr>
          <p:cNvSpPr txBox="1"/>
          <p:nvPr/>
        </p:nvSpPr>
        <p:spPr>
          <a:xfrm>
            <a:off x="1051682" y="1524927"/>
            <a:ext cx="29434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O" sz="1200" dirty="0"/>
              <a:t>Countries eliminating malaria since 2000</a:t>
            </a:r>
          </a:p>
        </p:txBody>
      </p:sp>
    </p:spTree>
    <p:extLst>
      <p:ext uri="{BB962C8B-B14F-4D97-AF65-F5344CB8AC3E}">
        <p14:creationId xmlns:p14="http://schemas.microsoft.com/office/powerpoint/2010/main" val="940307569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B3BEB-2093-E835-2CA5-79EED2E3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WHO requirements for malaria elimination certification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3E15-7268-FB15-36BD-D2F495EFE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422399"/>
            <a:ext cx="10436051" cy="4510725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>
                <a:cs typeface="Calibri Light" panose="020F0302020204030204" pitchFamily="34" charset="0"/>
              </a:rPr>
              <a:t>Local malaria transmission by </a:t>
            </a:r>
            <a:r>
              <a:rPr lang="en-US" sz="2000" i="1" dirty="0">
                <a:cs typeface="Calibri Light" panose="020F0302020204030204" pitchFamily="34" charset="0"/>
              </a:rPr>
              <a:t>Anopheles</a:t>
            </a:r>
            <a:r>
              <a:rPr lang="en-US" sz="2000" dirty="0">
                <a:cs typeface="Calibri Light" panose="020F0302020204030204" pitchFamily="34" charset="0"/>
              </a:rPr>
              <a:t> mosquitoes has been fully interrupted, resulting in </a:t>
            </a:r>
            <a:r>
              <a:rPr lang="en-US" sz="2000" b="1" dirty="0">
                <a:cs typeface="Calibri Light" panose="020F0302020204030204" pitchFamily="34" charset="0"/>
              </a:rPr>
              <a:t>zero incidence of indigenous cases for at least the past three (3) consecutive years</a:t>
            </a:r>
            <a:r>
              <a:rPr lang="en-US" sz="2000" dirty="0">
                <a:cs typeface="Calibri Light" panose="020F0302020204030204" pitchFamily="34" charset="0"/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cs typeface="Calibri Light" panose="020F030202020403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cs typeface="Calibri Light" panose="020F0302020204030204" pitchFamily="34" charset="0"/>
              </a:rPr>
              <a:t>An adequate </a:t>
            </a:r>
            <a:r>
              <a:rPr lang="en-US" sz="2000" b="1" dirty="0">
                <a:cs typeface="Calibri Light" panose="020F0302020204030204" pitchFamily="34" charset="0"/>
              </a:rPr>
              <a:t>surveillance and response system for preventing re-establishment of indigenous transmission</a:t>
            </a:r>
            <a:r>
              <a:rPr lang="en-US" sz="2000" dirty="0">
                <a:cs typeface="Calibri Light" panose="020F0302020204030204" pitchFamily="34" charset="0"/>
              </a:rPr>
              <a:t> is fully functional (in particular the curative and preventive services and the epidemiological service) throughout the territory of the country.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60878-0DC5-1E43-8DAE-5DEA2F794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2EAC35-3053-6951-176A-0C62C8DFCCDF}"/>
              </a:ext>
            </a:extLst>
          </p:cNvPr>
          <p:cNvSpPr txBox="1"/>
          <p:nvPr/>
        </p:nvSpPr>
        <p:spPr>
          <a:xfrm>
            <a:off x="876300" y="5867400"/>
            <a:ext cx="8394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/>
              <a:t>World Health Organization (WHO). 2017. A framework for malaria elimination. Geneva. </a:t>
            </a:r>
            <a:r>
              <a:rPr lang="en-US" sz="1000" i="1" dirty="0" err="1"/>
              <a:t>Licence</a:t>
            </a:r>
            <a:r>
              <a:rPr lang="en-US" sz="1000" i="1" dirty="0"/>
              <a:t>: CC BY-NC-SA 3.0 IGO.</a:t>
            </a:r>
            <a:endParaRPr lang="en-CO" sz="1000" i="1" dirty="0"/>
          </a:p>
        </p:txBody>
      </p:sp>
    </p:spTree>
    <p:extLst>
      <p:ext uri="{BB962C8B-B14F-4D97-AF65-F5344CB8AC3E}">
        <p14:creationId xmlns:p14="http://schemas.microsoft.com/office/powerpoint/2010/main" val="232676686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certificate with a red and white logo&#10;&#10;Description automatically generated with medium confidence">
            <a:extLst>
              <a:ext uri="{FF2B5EF4-FFF2-40B4-BE49-F238E27FC236}">
                <a16:creationId xmlns:a16="http://schemas.microsoft.com/office/drawing/2014/main" id="{8C5F6D7D-9E3C-CE65-7CF7-93C4101B35E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50"/>
          <a:stretch/>
        </p:blipFill>
        <p:spPr>
          <a:xfrm>
            <a:off x="9831670" y="617180"/>
            <a:ext cx="2036845" cy="2613952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EB3BEB-2093-E835-2CA5-79EED2E3C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Suriname malaria elimination current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73E15-7268-FB15-36BD-D2F495EFEE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9701"/>
            <a:ext cx="6168656" cy="4593423"/>
          </a:xfrm>
        </p:spPr>
        <p:txBody>
          <a:bodyPr>
            <a:normAutofit/>
          </a:bodyPr>
          <a:lstStyle/>
          <a:p>
            <a:r>
              <a:rPr lang="en-US" sz="2000" dirty="0">
                <a:cs typeface="Calibri Light" panose="020F0302020204030204" pitchFamily="34" charset="0"/>
              </a:rPr>
              <a:t>The country completed </a:t>
            </a:r>
            <a:r>
              <a:rPr lang="en-US" sz="2000" b="1" dirty="0">
                <a:cs typeface="Calibri Light" panose="020F0302020204030204" pitchFamily="34" charset="0"/>
              </a:rPr>
              <a:t>three years</a:t>
            </a:r>
            <a:r>
              <a:rPr lang="en-US" sz="2000" dirty="0">
                <a:cs typeface="Calibri Light" panose="020F0302020204030204" pitchFamily="34" charset="0"/>
              </a:rPr>
              <a:t> without local transmission (the last indigenous case occurred in October 2021).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The aim is to </a:t>
            </a:r>
            <a:r>
              <a:rPr lang="en-US" sz="2000" b="1" dirty="0">
                <a:cs typeface="Calibri Light" panose="020F0302020204030204" pitchFamily="34" charset="0"/>
              </a:rPr>
              <a:t>prevent reintroduction </a:t>
            </a:r>
            <a:r>
              <a:rPr lang="en-US" sz="2000" dirty="0">
                <a:cs typeface="Calibri Light" panose="020F0302020204030204" pitchFamily="34" charset="0"/>
              </a:rPr>
              <a:t>and local transmission re-establishment.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The WHO </a:t>
            </a:r>
            <a:r>
              <a:rPr lang="en-US" sz="2000" b="1" dirty="0">
                <a:cs typeface="Calibri Light" panose="020F0302020204030204" pitchFamily="34" charset="0"/>
              </a:rPr>
              <a:t>certification visit </a:t>
            </a:r>
            <a:r>
              <a:rPr lang="en-US" sz="2000" dirty="0">
                <a:cs typeface="Calibri Light" panose="020F0302020204030204" pitchFamily="34" charset="0"/>
              </a:rPr>
              <a:t>is expected in 2025, during the first semester.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In the post-elimination phase, the main surveillance action is to </a:t>
            </a:r>
            <a:r>
              <a:rPr lang="en-US" sz="2000" b="1" dirty="0">
                <a:cs typeface="Calibri Light" panose="020F0302020204030204" pitchFamily="34" charset="0"/>
              </a:rPr>
              <a:t>detect imported cases </a:t>
            </a:r>
            <a:r>
              <a:rPr lang="en-US" sz="2000" dirty="0">
                <a:cs typeface="Calibri Light" panose="020F0302020204030204" pitchFamily="34" charset="0"/>
              </a:rPr>
              <a:t>as early as possible.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060878-0DC5-1E43-8DAE-5DEA2F794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7" name="Picture 6" descr="A certificate in a frame&#10;&#10;Description automatically generated">
            <a:extLst>
              <a:ext uri="{FF2B5EF4-FFF2-40B4-BE49-F238E27FC236}">
                <a16:creationId xmlns:a16="http://schemas.microsoft.com/office/drawing/2014/main" id="{4E3F632C-C963-60F0-92B2-8697C16A465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4" t="2803" r="6244" b="13486"/>
          <a:stretch/>
        </p:blipFill>
        <p:spPr>
          <a:xfrm>
            <a:off x="8789652" y="1907300"/>
            <a:ext cx="2036844" cy="2695508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D53C41-FACF-8E4B-96F6-7C5875D591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0092" y="3255053"/>
            <a:ext cx="2052109" cy="2695509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8485378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4D8DF-71A1-CF28-452C-849AF708E0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146A3-B0FB-F715-2639-72E85786E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3578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+mn-lt"/>
                <a:cs typeface="Calibri Light" panose="020F0302020204030204" pitchFamily="34" charset="0"/>
              </a:rPr>
              <a:t>The role of primary healthcare providers in malaria elimination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1BFEA-3AE3-803F-046A-B0D0D2B1EC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14885"/>
            <a:ext cx="6486940" cy="4918240"/>
          </a:xfrm>
        </p:spPr>
        <p:txBody>
          <a:bodyPr>
            <a:normAutofit/>
          </a:bodyPr>
          <a:lstStyle/>
          <a:p>
            <a:r>
              <a:rPr lang="en-US" sz="2000" dirty="0">
                <a:cs typeface="Calibri Light" panose="020F0302020204030204" pitchFamily="34" charset="0"/>
              </a:rPr>
              <a:t>Malaria is a disease that can be </a:t>
            </a:r>
            <a:r>
              <a:rPr lang="en-US" sz="2000" b="1" dirty="0">
                <a:cs typeface="Calibri Light" panose="020F0302020204030204" pitchFamily="34" charset="0"/>
              </a:rPr>
              <a:t>quickly confirmed and completely cured</a:t>
            </a:r>
            <a:r>
              <a:rPr lang="en-US" sz="2000" dirty="0">
                <a:cs typeface="Calibri Light" panose="020F0302020204030204" pitchFamily="34" charset="0"/>
              </a:rPr>
              <a:t>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Parasite importation risk remains high in the country (due to </a:t>
            </a:r>
            <a:r>
              <a:rPr lang="en-US" sz="2000" b="1" dirty="0">
                <a:cs typeface="Calibri Light" panose="020F0302020204030204" pitchFamily="34" charset="0"/>
              </a:rPr>
              <a:t>human mobility</a:t>
            </a:r>
            <a:r>
              <a:rPr lang="en-US" sz="2000" dirty="0">
                <a:cs typeface="Calibri Light" panose="020F0302020204030204" pitchFamily="34" charset="0"/>
              </a:rPr>
              <a:t>).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It is impossible to prevent human movement or imported cases, but having a </a:t>
            </a:r>
            <a:r>
              <a:rPr lang="en-US" sz="2000" b="1" dirty="0">
                <a:cs typeface="Calibri Light" panose="020F0302020204030204" pitchFamily="34" charset="0"/>
              </a:rPr>
              <a:t>high suspicion level</a:t>
            </a:r>
            <a:r>
              <a:rPr lang="en-US" sz="2000" dirty="0">
                <a:cs typeface="Calibri Light" panose="020F0302020204030204" pitchFamily="34" charset="0"/>
              </a:rPr>
              <a:t> is essentia</a:t>
            </a:r>
            <a:r>
              <a:rPr lang="en-US" sz="2000" b="1" dirty="0">
                <a:cs typeface="Calibri Light" panose="020F0302020204030204" pitchFamily="34" charset="0"/>
              </a:rPr>
              <a:t>l</a:t>
            </a:r>
            <a:r>
              <a:rPr lang="en-US" sz="2000" dirty="0">
                <a:cs typeface="Calibri Light" panose="020F0302020204030204" pitchFamily="34" charset="0"/>
              </a:rPr>
              <a:t>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Primary healthcare providers are usually the </a:t>
            </a:r>
            <a:r>
              <a:rPr lang="en-US" sz="2000" b="1" dirty="0">
                <a:cs typeface="Calibri Light" panose="020F0302020204030204" pitchFamily="34" charset="0"/>
              </a:rPr>
              <a:t>first contact with suspected cases</a:t>
            </a:r>
            <a:r>
              <a:rPr lang="en-US" sz="2000" dirty="0">
                <a:cs typeface="Calibri Light" panose="020F0302020204030204" pitchFamily="34" charset="0"/>
              </a:rPr>
              <a:t> (people with malaria symptoms and/or coming from endemic areas).</a:t>
            </a:r>
          </a:p>
          <a:p>
            <a:r>
              <a:rPr lang="en-US" sz="2000" dirty="0">
                <a:cs typeface="Calibri Light" panose="020F0302020204030204" pitchFamily="34" charset="0"/>
              </a:rPr>
              <a:t>Must follow the </a:t>
            </a:r>
            <a:r>
              <a:rPr lang="en-US" sz="2000" b="1" dirty="0">
                <a:cs typeface="Calibri Light" panose="020F0302020204030204" pitchFamily="34" charset="0"/>
              </a:rPr>
              <a:t>DTI-R strategy </a:t>
            </a:r>
            <a:r>
              <a:rPr lang="en-US" sz="2000" dirty="0">
                <a:cs typeface="Calibri Light" panose="020F0302020204030204" pitchFamily="34" charset="0"/>
              </a:rPr>
              <a:t>every day with every patient.</a:t>
            </a:r>
          </a:p>
          <a:p>
            <a:endParaRPr lang="en-US" sz="2000" dirty="0">
              <a:cs typeface="Calibri Light" panose="020F03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66A2108-3CF9-D952-9E36-4E94232D71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F48CEA-885D-5C4E-A5CD-C931F1E95D6A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A group of men sitting at a table&#10;&#10;Description automatically generated">
            <a:extLst>
              <a:ext uri="{FF2B5EF4-FFF2-40B4-BE49-F238E27FC236}">
                <a16:creationId xmlns:a16="http://schemas.microsoft.com/office/drawing/2014/main" id="{1E9FE39B-AC32-F6AE-62ED-5D205CE6D53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945" y="1943100"/>
            <a:ext cx="3962400" cy="29718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79616664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HO_SlideMaster.potx" id="{4D86ECF3-808A-584D-BB03-8E1EA99BAF5A}" vid="{CDFCA2A7-F242-BC42-8EB4-1179C20D9A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anguage xmlns="fc4985f8-37d9-4bb5-b0ab-52fe5861bc15">English</Language>
    <Category xmlns="fc4985f8-37d9-4bb5-b0ab-52fe5861bc15">23</Category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A2D74FF3C00B4C8128FF4BCDB02FA2" ma:contentTypeVersion="7" ma:contentTypeDescription="Create a new document." ma:contentTypeScope="" ma:versionID="7d6ea342b8911b9eaf2535ce9ad3c522">
  <xsd:schema xmlns:xsd="http://www.w3.org/2001/XMLSchema" xmlns:xs="http://www.w3.org/2001/XMLSchema" xmlns:p="http://schemas.microsoft.com/office/2006/metadata/properties" xmlns:ns2="fc4985f8-37d9-4bb5-b0ab-52fe5861bc15" targetNamespace="http://schemas.microsoft.com/office/2006/metadata/properties" ma:root="true" ma:fieldsID="8eac43fcd857522ab5cba274636b8c11" ns2:_="">
    <xsd:import namespace="fc4985f8-37d9-4bb5-b0ab-52fe5861bc15"/>
    <xsd:element name="properties">
      <xsd:complexType>
        <xsd:sequence>
          <xsd:element name="documentManagement">
            <xsd:complexType>
              <xsd:all>
                <xsd:element ref="ns2:Category" minOccurs="0"/>
                <xsd:element ref="ns2:Language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c4985f8-37d9-4bb5-b0ab-52fe5861bc15" elementFormDefault="qualified">
    <xsd:import namespace="http://schemas.microsoft.com/office/2006/documentManagement/types"/>
    <xsd:import namespace="http://schemas.microsoft.com/office/infopath/2007/PartnerControls"/>
    <xsd:element name="Category" ma:index="8" nillable="true" ma:displayName="Category" ma:list="{216c54be-658c-456c-baba-10e378a485ef}" ma:internalName="Category" ma:readOnly="false" ma:showField="Title">
      <xsd:simpleType>
        <xsd:restriction base="dms:Lookup"/>
      </xsd:simpleType>
    </xsd:element>
    <xsd:element name="Language" ma:index="9" nillable="true" ma:displayName="Language" ma:format="Dropdown" ma:internalName="Language">
      <xsd:simpleType>
        <xsd:restriction base="dms:Choice">
          <xsd:enumeration value="English"/>
          <xsd:enumeration value="French"/>
          <xsd:enumeration value="Portuguese"/>
          <xsd:enumeration value="Spanish"/>
          <xsd:enumeration value="Bilingual"/>
          <xsd:enumeration value="Multilingual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019BA0-7C08-45D7-80CF-0FFFCBF9640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1DFB87B-ED8C-4605-BB6D-4865ABBA003D}">
  <ds:schemaRefs>
    <ds:schemaRef ds:uri="http://www.w3.org/XML/1998/namespace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a816552e-9dc1-42f9-a2cd-44ef76efb8c9"/>
    <ds:schemaRef ds:uri="dbae441f-c677-4ed6-b777-a8b0b3fc0eb1"/>
    <ds:schemaRef ds:uri="c9cc98be-0b22-41ab-bdb1-d3f0291e2b8f"/>
    <ds:schemaRef ds:uri="7d41cf21-0d85-41e8-a097-0a6b40189b3f"/>
    <ds:schemaRef ds:uri="a9439166-47fc-4aad-80e0-a1ec5a16f92a"/>
    <ds:schemaRef ds:uri="fc4985f8-37d9-4bb5-b0ab-52fe5861bc15"/>
  </ds:schemaRefs>
</ds:datastoreItem>
</file>

<file path=customXml/itemProps3.xml><?xml version="1.0" encoding="utf-8"?>
<ds:datastoreItem xmlns:ds="http://schemas.openxmlformats.org/officeDocument/2006/customXml" ds:itemID="{2EC08730-6679-4AA6-B7C3-D8E0F6E16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c4985f8-37d9-4bb5-b0ab-52fe5861bc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6430</TotalTime>
  <Words>815</Words>
  <Application>Microsoft Office PowerPoint</Application>
  <PresentationFormat>Widescreen</PresentationFormat>
  <Paragraphs>88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Calibri Regular</vt:lpstr>
      <vt:lpstr>Office Theme</vt:lpstr>
      <vt:lpstr>PowerPoint Presentation</vt:lpstr>
      <vt:lpstr>Malaria Elimination Essential Glossary</vt:lpstr>
      <vt:lpstr>Countries with indigenous malaria cases in 2000 and their status by 2022</vt:lpstr>
      <vt:lpstr>Malaria burden per World region, 2022</vt:lpstr>
      <vt:lpstr>Malaria cases distribution in the Americas, 2022</vt:lpstr>
      <vt:lpstr>Countries certified as malaria-free and the next candidates</vt:lpstr>
      <vt:lpstr>WHO requirements for malaria elimination certification</vt:lpstr>
      <vt:lpstr>Suriname malaria elimination current status</vt:lpstr>
      <vt:lpstr>The role of primary healthcare providers in malaria elimination</vt:lpstr>
      <vt:lpstr>DTI-R strategy to eliminate malaria in the Americas</vt:lpstr>
      <vt:lpstr>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Herrera, Mr. Vladimir (WDC)</dc:creator>
  <cp:lastModifiedBy>Coordinator_MP</cp:lastModifiedBy>
  <cp:revision>58</cp:revision>
  <dcterms:created xsi:type="dcterms:W3CDTF">2020-02-24T17:34:00Z</dcterms:created>
  <dcterms:modified xsi:type="dcterms:W3CDTF">2024-11-08T04:43:56Z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0x01010085A2D74FF3C00B4C8128FF4BCDB02FA2</vt:lpwstr>
  </property>
  <property fmtid="{D5CDD505-2E9C-101B-9397-08002B2CF9AE}" pid="3" name="_dlc_DocIdItemGuid">
    <vt:lpwstr>dc3d5798-aaa7-46de-8340-cb2149bef68c</vt:lpwstr>
  </property>
  <property fmtid="{D5CDD505-2E9C-101B-9397-08002B2CF9AE}" pid="4" name="Order">
    <vt:r8>10700</vt:r8>
  </property>
</Properties>
</file>